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3"/>
  </p:notesMasterIdLst>
  <p:sldIdLst>
    <p:sldId id="285" r:id="rId5"/>
    <p:sldId id="286" r:id="rId6"/>
    <p:sldId id="362" r:id="rId7"/>
    <p:sldId id="357" r:id="rId8"/>
    <p:sldId id="287" r:id="rId9"/>
    <p:sldId id="341" r:id="rId10"/>
    <p:sldId id="369" r:id="rId11"/>
    <p:sldId id="363" r:id="rId12"/>
    <p:sldId id="344" r:id="rId13"/>
    <p:sldId id="317" r:id="rId14"/>
    <p:sldId id="345" r:id="rId15"/>
    <p:sldId id="372" r:id="rId16"/>
    <p:sldId id="371" r:id="rId17"/>
    <p:sldId id="366" r:id="rId18"/>
    <p:sldId id="358" r:id="rId19"/>
    <p:sldId id="370" r:id="rId20"/>
    <p:sldId id="360" r:id="rId21"/>
    <p:sldId id="300" r:id="rId22"/>
    <p:sldId id="367" r:id="rId23"/>
    <p:sldId id="326" r:id="rId24"/>
    <p:sldId id="365" r:id="rId25"/>
    <p:sldId id="349" r:id="rId26"/>
    <p:sldId id="350" r:id="rId27"/>
    <p:sldId id="355" r:id="rId28"/>
    <p:sldId id="353" r:id="rId29"/>
    <p:sldId id="368" r:id="rId30"/>
    <p:sldId id="359" r:id="rId31"/>
    <p:sldId id="354" r:id="rId3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902595-1D10-4A92-A522-BFD6EEEF2A62}" v="2" dt="2019-08-25T12:47:30.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5" autoAdjust="0"/>
    <p:restoredTop sz="94249" autoAdjust="0"/>
  </p:normalViewPr>
  <p:slideViewPr>
    <p:cSldViewPr snapToGrid="0">
      <p:cViewPr varScale="1">
        <p:scale>
          <a:sx n="110" d="100"/>
          <a:sy n="110" d="100"/>
        </p:scale>
        <p:origin x="9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imdi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imdi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imdi_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numRef>
              <c:f>Sheet5!$C$28:$C$35</c:f>
              <c:numCache>
                <c:formatCode>General</c:formatCode>
                <c:ptCount val="8"/>
                <c:pt idx="0">
                  <c:v>0.61</c:v>
                </c:pt>
                <c:pt idx="1">
                  <c:v>0.65</c:v>
                </c:pt>
                <c:pt idx="2">
                  <c:v>0.69</c:v>
                </c:pt>
                <c:pt idx="3">
                  <c:v>0.73</c:v>
                </c:pt>
                <c:pt idx="4">
                  <c:v>0.77</c:v>
                </c:pt>
                <c:pt idx="5">
                  <c:v>0.81</c:v>
                </c:pt>
                <c:pt idx="6">
                  <c:v>0.85</c:v>
                </c:pt>
                <c:pt idx="7">
                  <c:v>0.89</c:v>
                </c:pt>
              </c:numCache>
            </c:numRef>
          </c:cat>
          <c:val>
            <c:numRef>
              <c:f>Sheet5!$B$28:$B$35</c:f>
              <c:numCache>
                <c:formatCode>General</c:formatCode>
                <c:ptCount val="8"/>
                <c:pt idx="0">
                  <c:v>102.218</c:v>
                </c:pt>
                <c:pt idx="1">
                  <c:v>101.96299999999999</c:v>
                </c:pt>
                <c:pt idx="2">
                  <c:v>101.846</c:v>
                </c:pt>
                <c:pt idx="3">
                  <c:v>101.283</c:v>
                </c:pt>
                <c:pt idx="4">
                  <c:v>101.66200000000001</c:v>
                </c:pt>
                <c:pt idx="5">
                  <c:v>102.422</c:v>
                </c:pt>
                <c:pt idx="6">
                  <c:v>100.19</c:v>
                </c:pt>
                <c:pt idx="7">
                  <c:v>100.8</c:v>
                </c:pt>
              </c:numCache>
            </c:numRef>
          </c:val>
          <c:extLst xmlns:c16r2="http://schemas.microsoft.com/office/drawing/2015/06/chart">
            <c:ext xmlns:c16="http://schemas.microsoft.com/office/drawing/2014/chart" uri="{C3380CC4-5D6E-409C-BE32-E72D297353CC}">
              <c16:uniqueId val="{00000000-0808-408C-981E-06A4AED10787}"/>
            </c:ext>
          </c:extLst>
        </c:ser>
        <c:dLbls>
          <c:showLegendKey val="0"/>
          <c:showVal val="0"/>
          <c:showCatName val="0"/>
          <c:showSerName val="0"/>
          <c:showPercent val="0"/>
          <c:showBubbleSize val="0"/>
        </c:dLbls>
        <c:gapWidth val="247"/>
        <c:axId val="165830224"/>
        <c:axId val="165829664"/>
      </c:barChart>
      <c:catAx>
        <c:axId val="16583022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Max. length of depth </a:t>
                </a:r>
                <a:r>
                  <a:rPr lang="en-US" dirty="0" err="1"/>
                  <a:t>reaage</a:t>
                </a:r>
                <a:r>
                  <a:rPr lang="en-US" dirty="0"/>
                  <a:t> (cm)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65829664"/>
        <c:crosses val="autoZero"/>
        <c:auto val="1"/>
        <c:lblAlgn val="ctr"/>
        <c:lblOffset val="100"/>
        <c:noMultiLvlLbl val="0"/>
      </c:catAx>
      <c:valAx>
        <c:axId val="165829664"/>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Total calculation time (sec.)</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6583022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numRef>
              <c:f>Sheet5!$C$28:$C$35</c:f>
              <c:numCache>
                <c:formatCode>General</c:formatCode>
                <c:ptCount val="8"/>
                <c:pt idx="0">
                  <c:v>0.61</c:v>
                </c:pt>
                <c:pt idx="1">
                  <c:v>0.65</c:v>
                </c:pt>
                <c:pt idx="2">
                  <c:v>0.69</c:v>
                </c:pt>
                <c:pt idx="3">
                  <c:v>0.73</c:v>
                </c:pt>
                <c:pt idx="4">
                  <c:v>0.77</c:v>
                </c:pt>
                <c:pt idx="5">
                  <c:v>0.81</c:v>
                </c:pt>
                <c:pt idx="6">
                  <c:v>0.85</c:v>
                </c:pt>
                <c:pt idx="7">
                  <c:v>0.89</c:v>
                </c:pt>
              </c:numCache>
            </c:numRef>
          </c:cat>
          <c:val>
            <c:numRef>
              <c:f>Sheet5!$B$28:$B$35</c:f>
              <c:numCache>
                <c:formatCode>General</c:formatCode>
                <c:ptCount val="8"/>
                <c:pt idx="0">
                  <c:v>102.218</c:v>
                </c:pt>
                <c:pt idx="1">
                  <c:v>101.96299999999999</c:v>
                </c:pt>
                <c:pt idx="2">
                  <c:v>101.846</c:v>
                </c:pt>
                <c:pt idx="3">
                  <c:v>101.283</c:v>
                </c:pt>
                <c:pt idx="4">
                  <c:v>101.66200000000001</c:v>
                </c:pt>
                <c:pt idx="5">
                  <c:v>102.422</c:v>
                </c:pt>
                <c:pt idx="6">
                  <c:v>100.19</c:v>
                </c:pt>
                <c:pt idx="7">
                  <c:v>100.8</c:v>
                </c:pt>
              </c:numCache>
            </c:numRef>
          </c:val>
          <c:extLst xmlns:c16r2="http://schemas.microsoft.com/office/drawing/2015/06/chart">
            <c:ext xmlns:c16="http://schemas.microsoft.com/office/drawing/2014/chart" uri="{C3380CC4-5D6E-409C-BE32-E72D297353CC}">
              <c16:uniqueId val="{00000000-0808-408C-981E-06A4AED10787}"/>
            </c:ext>
          </c:extLst>
        </c:ser>
        <c:dLbls>
          <c:showLegendKey val="0"/>
          <c:showVal val="0"/>
          <c:showCatName val="0"/>
          <c:showSerName val="0"/>
          <c:showPercent val="0"/>
          <c:showBubbleSize val="0"/>
        </c:dLbls>
        <c:gapWidth val="247"/>
        <c:axId val="165832464"/>
        <c:axId val="172332144"/>
      </c:barChart>
      <c:catAx>
        <c:axId val="1658324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Max. length of depth </a:t>
                </a:r>
                <a:r>
                  <a:rPr lang="en-US" dirty="0" err="1"/>
                  <a:t>reaage</a:t>
                </a:r>
                <a:r>
                  <a:rPr lang="en-US" dirty="0"/>
                  <a:t> (cm)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2332144"/>
        <c:crosses val="autoZero"/>
        <c:auto val="1"/>
        <c:lblAlgn val="ctr"/>
        <c:lblOffset val="100"/>
        <c:noMultiLvlLbl val="0"/>
      </c:catAx>
      <c:valAx>
        <c:axId val="172332144"/>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Total calculation time (sec.)</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6583246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numRef>
              <c:f>Sheet5!$C$28:$C$35</c:f>
              <c:numCache>
                <c:formatCode>General</c:formatCode>
                <c:ptCount val="8"/>
                <c:pt idx="0">
                  <c:v>0.61</c:v>
                </c:pt>
                <c:pt idx="1">
                  <c:v>0.65</c:v>
                </c:pt>
                <c:pt idx="2">
                  <c:v>0.69</c:v>
                </c:pt>
                <c:pt idx="3">
                  <c:v>0.73</c:v>
                </c:pt>
                <c:pt idx="4">
                  <c:v>0.77</c:v>
                </c:pt>
                <c:pt idx="5">
                  <c:v>0.81</c:v>
                </c:pt>
                <c:pt idx="6">
                  <c:v>0.85</c:v>
                </c:pt>
                <c:pt idx="7">
                  <c:v>0.89</c:v>
                </c:pt>
              </c:numCache>
            </c:numRef>
          </c:cat>
          <c:val>
            <c:numRef>
              <c:f>Sheet5!$B$28:$B$35</c:f>
              <c:numCache>
                <c:formatCode>General</c:formatCode>
                <c:ptCount val="8"/>
                <c:pt idx="0">
                  <c:v>102.218</c:v>
                </c:pt>
                <c:pt idx="1">
                  <c:v>101.96299999999999</c:v>
                </c:pt>
                <c:pt idx="2">
                  <c:v>101.846</c:v>
                </c:pt>
                <c:pt idx="3">
                  <c:v>101.283</c:v>
                </c:pt>
                <c:pt idx="4">
                  <c:v>101.66200000000001</c:v>
                </c:pt>
                <c:pt idx="5">
                  <c:v>102.422</c:v>
                </c:pt>
                <c:pt idx="6">
                  <c:v>100.19</c:v>
                </c:pt>
                <c:pt idx="7">
                  <c:v>100.8</c:v>
                </c:pt>
              </c:numCache>
            </c:numRef>
          </c:val>
          <c:extLst xmlns:c16r2="http://schemas.microsoft.com/office/drawing/2015/06/chart">
            <c:ext xmlns:c16="http://schemas.microsoft.com/office/drawing/2014/chart" uri="{C3380CC4-5D6E-409C-BE32-E72D297353CC}">
              <c16:uniqueId val="{00000000-0808-408C-981E-06A4AED10787}"/>
            </c:ext>
          </c:extLst>
        </c:ser>
        <c:dLbls>
          <c:showLegendKey val="0"/>
          <c:showVal val="0"/>
          <c:showCatName val="0"/>
          <c:showSerName val="0"/>
          <c:showPercent val="0"/>
          <c:showBubbleSize val="0"/>
        </c:dLbls>
        <c:gapWidth val="247"/>
        <c:axId val="172334944"/>
        <c:axId val="172335504"/>
      </c:barChart>
      <c:catAx>
        <c:axId val="17233494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Max. length of depth renage (cm)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2335504"/>
        <c:crosses val="autoZero"/>
        <c:auto val="1"/>
        <c:lblAlgn val="ctr"/>
        <c:lblOffset val="100"/>
        <c:noMultiLvlLbl val="0"/>
      </c:catAx>
      <c:valAx>
        <c:axId val="172335504"/>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Total calculation time (sec.)</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233494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8-29T14:56:52.424" idx="1">
    <p:pos x="10" y="10"/>
    <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2.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C2E84EB4-52F1-4F63-9B41-3BB46E75F4CA}" type="datetimeFigureOut">
              <a:rPr lang="en-US" smtClean="0"/>
              <a:t>8/29/2019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E1B2CA5-B39C-4EA9-8025-D9035786901D}" type="slidenum">
              <a:rPr lang="en-US" smtClean="0"/>
              <a:t>‹#›</a:t>
            </a:fld>
            <a:endParaRPr lang="en-US"/>
          </a:p>
        </p:txBody>
      </p:sp>
    </p:spTree>
    <p:extLst>
      <p:ext uri="{BB962C8B-B14F-4D97-AF65-F5344CB8AC3E}">
        <p14:creationId xmlns:p14="http://schemas.microsoft.com/office/powerpoint/2010/main" val="124797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3</a:t>
            </a:fld>
            <a:endParaRPr lang="en-US"/>
          </a:p>
        </p:txBody>
      </p:sp>
    </p:spTree>
    <p:extLst>
      <p:ext uri="{BB962C8B-B14F-4D97-AF65-F5344CB8AC3E}">
        <p14:creationId xmlns:p14="http://schemas.microsoft.com/office/powerpoint/2010/main" val="871572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21</a:t>
            </a:fld>
            <a:endParaRPr lang="en-US"/>
          </a:p>
        </p:txBody>
      </p:sp>
    </p:spTree>
    <p:extLst>
      <p:ext uri="{BB962C8B-B14F-4D97-AF65-F5344CB8AC3E}">
        <p14:creationId xmlns:p14="http://schemas.microsoft.com/office/powerpoint/2010/main" val="10602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4</a:t>
            </a:fld>
            <a:endParaRPr lang="en-US"/>
          </a:p>
        </p:txBody>
      </p:sp>
    </p:spTree>
    <p:extLst>
      <p:ext uri="{BB962C8B-B14F-4D97-AF65-F5344CB8AC3E}">
        <p14:creationId xmlns:p14="http://schemas.microsoft.com/office/powerpoint/2010/main" val="230869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5</a:t>
            </a:fld>
            <a:endParaRPr lang="en-US"/>
          </a:p>
        </p:txBody>
      </p:sp>
    </p:spTree>
    <p:extLst>
      <p:ext uri="{BB962C8B-B14F-4D97-AF65-F5344CB8AC3E}">
        <p14:creationId xmlns:p14="http://schemas.microsoft.com/office/powerpoint/2010/main" val="248420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7</a:t>
            </a:fld>
            <a:endParaRPr lang="en-US"/>
          </a:p>
        </p:txBody>
      </p:sp>
    </p:spTree>
    <p:extLst>
      <p:ext uri="{BB962C8B-B14F-4D97-AF65-F5344CB8AC3E}">
        <p14:creationId xmlns:p14="http://schemas.microsoft.com/office/powerpoint/2010/main" val="45712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8</a:t>
            </a:fld>
            <a:endParaRPr lang="en-US"/>
          </a:p>
        </p:txBody>
      </p:sp>
    </p:spTree>
    <p:extLst>
      <p:ext uri="{BB962C8B-B14F-4D97-AF65-F5344CB8AC3E}">
        <p14:creationId xmlns:p14="http://schemas.microsoft.com/office/powerpoint/2010/main" val="101529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9</a:t>
            </a:fld>
            <a:endParaRPr lang="en-US"/>
          </a:p>
        </p:txBody>
      </p:sp>
    </p:spTree>
    <p:extLst>
      <p:ext uri="{BB962C8B-B14F-4D97-AF65-F5344CB8AC3E}">
        <p14:creationId xmlns:p14="http://schemas.microsoft.com/office/powerpoint/2010/main" val="408040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12</a:t>
            </a:fld>
            <a:endParaRPr lang="en-US"/>
          </a:p>
        </p:txBody>
      </p:sp>
    </p:spTree>
    <p:extLst>
      <p:ext uri="{BB962C8B-B14F-4D97-AF65-F5344CB8AC3E}">
        <p14:creationId xmlns:p14="http://schemas.microsoft.com/office/powerpoint/2010/main" val="249137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14</a:t>
            </a:fld>
            <a:endParaRPr lang="en-US"/>
          </a:p>
        </p:txBody>
      </p:sp>
    </p:spTree>
    <p:extLst>
      <p:ext uri="{BB962C8B-B14F-4D97-AF65-F5344CB8AC3E}">
        <p14:creationId xmlns:p14="http://schemas.microsoft.com/office/powerpoint/2010/main" val="3409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Tomoyoshi </a:t>
            </a:r>
            <a:r>
              <a:rPr lang="en-US" sz="1200" dirty="0" err="1"/>
              <a:t>Shimobaba</a:t>
            </a:r>
            <a:r>
              <a:rPr lang="en-US" sz="1200" dirty="0"/>
              <a:t>, Nobuyuki Masuda, and Tomoyoshi Ito, "Simple and fast calculation algorithm for computer-generated hologram with </a:t>
            </a:r>
            <a:r>
              <a:rPr lang="en-US" sz="1200" dirty="0" err="1"/>
              <a:t>wavefront</a:t>
            </a:r>
            <a:r>
              <a:rPr lang="en-US" sz="1200" dirty="0"/>
              <a:t> recording plane," Opt. Lett. 34, 3133-3135 (2009)</a:t>
            </a:r>
          </a:p>
          <a:p>
            <a:endParaRPr lang="en-US" dirty="0"/>
          </a:p>
        </p:txBody>
      </p:sp>
      <p:sp>
        <p:nvSpPr>
          <p:cNvPr id="4" name="Slide Number Placeholder 3"/>
          <p:cNvSpPr>
            <a:spLocks noGrp="1"/>
          </p:cNvSpPr>
          <p:nvPr>
            <p:ph type="sldNum" sz="quarter" idx="5"/>
          </p:nvPr>
        </p:nvSpPr>
        <p:spPr/>
        <p:txBody>
          <a:bodyPr/>
          <a:lstStyle/>
          <a:p>
            <a:fld id="{FE1B2CA5-B39C-4EA9-8025-D9035786901D}" type="slidenum">
              <a:rPr lang="en-US" smtClean="0"/>
              <a:t>19</a:t>
            </a:fld>
            <a:endParaRPr lang="en-US"/>
          </a:p>
        </p:txBody>
      </p:sp>
    </p:spTree>
    <p:extLst>
      <p:ext uri="{BB962C8B-B14F-4D97-AF65-F5344CB8AC3E}">
        <p14:creationId xmlns:p14="http://schemas.microsoft.com/office/powerpoint/2010/main" val="366794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DDC501-993C-4B5F-9E68-44F62FEECF9E}"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172700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100362-2948-445D-898A-8194618EBA83}"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3709965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A3204F-86D1-47B6-9817-A7C24DAE0072}"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751776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133906-C4DA-43FB-8C8C-215E7FD7BF3C}"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78237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F34AA3-0BAC-4A3A-A8FA-2E53921CD13C}"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107129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62D8462-07CF-402C-94A4-EF3071713CCF}" type="datetime1">
              <a:rPr lang="en-US" smtClean="0"/>
              <a:t>8/29/2019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576081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DE8E35-4C6B-40FA-99FD-0C8DEC65759C}" type="datetime1">
              <a:rPr lang="en-US" smtClean="0"/>
              <a:t>8/29/2019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569964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989076-795E-417E-B691-4E9637F54AAD}"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403226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336B55-5D8D-43B2-B4B5-12007B2AD90E}"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3793619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33A008C-8FBE-4F7E-8006-3AD8F5667C20}"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82042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453BE4-C145-4E89-97C8-53B1B776DDD2}" type="datetime1">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5980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7B540E-54AF-4500-80F0-0EE5FE0B4F82}"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930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397E3-64D8-4A7D-9B12-F8DAFE5EEA65}" type="datetime1">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38049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23301D5-7F97-4024-8731-F4D11076749B}" type="datetime1">
              <a:rPr lang="en-US" smtClean="0"/>
              <a:t>8/29/2019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3102223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30840A-1E04-4711-A036-CE02E7D2B46D}" type="datetime1">
              <a:rPr lang="en-US" smtClean="0"/>
              <a:t>8/29/2019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49748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42B0FF1-1515-4591-9CE7-FA13E8C87150}" type="datetime1">
              <a:rPr lang="en-US" smtClean="0"/>
              <a:t>8/29/2019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122753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F1A07-556F-4E17-A878-3512ABAF9C12}" type="datetime1">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4C787-3065-42F2-A9F2-D2B064CC51A6}" type="slidenum">
              <a:rPr lang="en-US" smtClean="0"/>
              <a:t>‹#›</a:t>
            </a:fld>
            <a:endParaRPr lang="en-US"/>
          </a:p>
        </p:txBody>
      </p:sp>
    </p:spTree>
    <p:extLst>
      <p:ext uri="{BB962C8B-B14F-4D97-AF65-F5344CB8AC3E}">
        <p14:creationId xmlns:p14="http://schemas.microsoft.com/office/powerpoint/2010/main" val="226388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5F9CFA-98A5-4B35-BBD6-58BBF4AC712B}" type="datetime1">
              <a:rPr lang="en-US" smtClean="0"/>
              <a:t>8/29/2019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3D4C787-3065-42F2-A9F2-D2B064CC51A6}" type="slidenum">
              <a:rPr lang="en-US" smtClean="0"/>
              <a:t>‹#›</a:t>
            </a:fld>
            <a:endParaRPr lang="en-US"/>
          </a:p>
        </p:txBody>
      </p:sp>
    </p:spTree>
    <p:extLst>
      <p:ext uri="{BB962C8B-B14F-4D97-AF65-F5344CB8AC3E}">
        <p14:creationId xmlns:p14="http://schemas.microsoft.com/office/powerpoint/2010/main" val="366976728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jpe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7.jpeg"/><Relationship Id="rId10" Type="http://schemas.openxmlformats.org/officeDocument/2006/relationships/comments" Target="../comments/comment1.xml"/><Relationship Id="rId4" Type="http://schemas.openxmlformats.org/officeDocument/2006/relationships/image" Target="../media/image36.jpe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9.xml"/><Relationship Id="rId7" Type="http://schemas.openxmlformats.org/officeDocument/2006/relationships/image" Target="../media/image12.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44.wmf"/></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72011" y="1447800"/>
            <a:ext cx="5108601" cy="3329581"/>
          </a:xfrm>
        </p:spPr>
        <p:txBody>
          <a:bodyPr>
            <a:normAutofit/>
          </a:bodyPr>
          <a:lstStyle/>
          <a:p>
            <a:pPr>
              <a:lnSpc>
                <a:spcPct val="90000"/>
              </a:lnSpc>
            </a:pPr>
            <a:r>
              <a:rPr lang="en-US" sz="5000" b="1" dirty="0">
                <a:latin typeface="Franklin Gothic Medium Cond" panose="020B0606030402020204" pitchFamily="34" charset="0"/>
              </a:rPr>
              <a:t>Faster hologram generation by using Max-Length-Depth-Range method</a:t>
            </a:r>
          </a:p>
        </p:txBody>
      </p:sp>
      <p:sp>
        <p:nvSpPr>
          <p:cNvPr id="3" name="Subtitle 2"/>
          <p:cNvSpPr>
            <a:spLocks noGrp="1"/>
          </p:cNvSpPr>
          <p:nvPr>
            <p:ph type="subTitle" idx="1"/>
          </p:nvPr>
        </p:nvSpPr>
        <p:spPr>
          <a:xfrm>
            <a:off x="4872011" y="4777380"/>
            <a:ext cx="5108601" cy="861420"/>
          </a:xfrm>
        </p:spPr>
        <p:txBody>
          <a:bodyPr>
            <a:normAutofit/>
          </a:bodyPr>
          <a:lstStyle/>
          <a:p>
            <a:pPr>
              <a:lnSpc>
                <a:spcPct val="90000"/>
              </a:lnSpc>
            </a:pPr>
            <a:r>
              <a:rPr lang="en-US" sz="1200" b="1" dirty="0">
                <a:solidFill>
                  <a:schemeClr val="bg2">
                    <a:lumMod val="20000"/>
                    <a:lumOff val="80000"/>
                  </a:schemeClr>
                </a:solidFill>
              </a:rPr>
              <a:t>MD SIFATUL ISLAM</a:t>
            </a:r>
          </a:p>
          <a:p>
            <a:pPr>
              <a:lnSpc>
                <a:spcPct val="90000"/>
              </a:lnSpc>
            </a:pPr>
            <a:r>
              <a:rPr lang="en-US" sz="1200" dirty="0">
                <a:solidFill>
                  <a:schemeClr val="bg2">
                    <a:lumMod val="20000"/>
                    <a:lumOff val="80000"/>
                  </a:schemeClr>
                </a:solidFill>
              </a:rPr>
              <a:t>Masters student, OIP lab, </a:t>
            </a:r>
            <a:r>
              <a:rPr lang="en-US" sz="1200" dirty="0" err="1">
                <a:solidFill>
                  <a:schemeClr val="bg2">
                    <a:lumMod val="20000"/>
                    <a:lumOff val="80000"/>
                  </a:schemeClr>
                </a:solidFill>
              </a:rPr>
              <a:t>Chungbuk</a:t>
            </a:r>
            <a:r>
              <a:rPr lang="en-US" sz="1200" dirty="0">
                <a:solidFill>
                  <a:schemeClr val="bg2">
                    <a:lumMod val="20000"/>
                    <a:lumOff val="80000"/>
                  </a:schemeClr>
                </a:solidFill>
              </a:rPr>
              <a:t> National University</a:t>
            </a:r>
          </a:p>
          <a:p>
            <a:pPr>
              <a:lnSpc>
                <a:spcPct val="90000"/>
              </a:lnSpc>
            </a:pPr>
            <a:r>
              <a:rPr lang="en-US" sz="1200" dirty="0">
                <a:solidFill>
                  <a:schemeClr val="bg2">
                    <a:lumMod val="20000"/>
                    <a:lumOff val="80000"/>
                  </a:schemeClr>
                </a:solidFill>
              </a:rPr>
              <a:t>Email : sifatul@CBNU.ac.kr</a:t>
            </a:r>
          </a:p>
        </p:txBody>
      </p:sp>
      <p:sp>
        <p:nvSpPr>
          <p:cNvPr id="24" name="Freeform: Shape 11">
            <a:extLst>
              <a:ext uri="{FF2B5EF4-FFF2-40B4-BE49-F238E27FC236}">
                <a16:creationId xmlns="" xmlns:a16="http://schemas.microsoft.com/office/drawing/2014/main" id="{0012F80A-A0A8-4290-86BA-30AD1BC82F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1188017" y="1188018"/>
            <a:ext cx="6858001" cy="4481963"/>
          </a:xfrm>
          <a:custGeom>
            <a:avLst/>
            <a:gdLst>
              <a:gd name="connsiteX0" fmla="*/ 6858001 w 6858001"/>
              <a:gd name="connsiteY0" fmla="*/ 1344715 h 4481963"/>
              <a:gd name="connsiteX1" fmla="*/ 6858001 w 6858001"/>
              <a:gd name="connsiteY1" fmla="*/ 1177 h 4481963"/>
              <a:gd name="connsiteX2" fmla="*/ 6702324 w 6858001"/>
              <a:gd name="connsiteY2" fmla="*/ 26222 h 4481963"/>
              <a:gd name="connsiteX3" fmla="*/ 6547333 w 6858001"/>
              <a:gd name="connsiteY3" fmla="*/ 50091 h 4481963"/>
              <a:gd name="connsiteX4" fmla="*/ 6391657 w 6858001"/>
              <a:gd name="connsiteY4" fmla="*/ 73455 h 4481963"/>
              <a:gd name="connsiteX5" fmla="*/ 6235294 w 6858001"/>
              <a:gd name="connsiteY5" fmla="*/ 93458 h 4481963"/>
              <a:gd name="connsiteX6" fmla="*/ 6079618 w 6858001"/>
              <a:gd name="connsiteY6" fmla="*/ 113629 h 4481963"/>
              <a:gd name="connsiteX7" fmla="*/ 5923255 w 6858001"/>
              <a:gd name="connsiteY7" fmla="*/ 132455 h 4481963"/>
              <a:gd name="connsiteX8" fmla="*/ 5768950 w 6858001"/>
              <a:gd name="connsiteY8" fmla="*/ 148591 h 4481963"/>
              <a:gd name="connsiteX9" fmla="*/ 5612588 w 6858001"/>
              <a:gd name="connsiteY9" fmla="*/ 163887 h 4481963"/>
              <a:gd name="connsiteX10" fmla="*/ 5456911 w 6858001"/>
              <a:gd name="connsiteY10" fmla="*/ 177839 h 4481963"/>
              <a:gd name="connsiteX11" fmla="*/ 5303978 w 6858001"/>
              <a:gd name="connsiteY11" fmla="*/ 189941 h 4481963"/>
              <a:gd name="connsiteX12" fmla="*/ 5148987 w 6858001"/>
              <a:gd name="connsiteY12" fmla="*/ 202044 h 4481963"/>
              <a:gd name="connsiteX13" fmla="*/ 4996054 w 6858001"/>
              <a:gd name="connsiteY13" fmla="*/ 212129 h 4481963"/>
              <a:gd name="connsiteX14" fmla="*/ 4843120 w 6858001"/>
              <a:gd name="connsiteY14" fmla="*/ 220029 h 4481963"/>
              <a:gd name="connsiteX15" fmla="*/ 4690873 w 6858001"/>
              <a:gd name="connsiteY15" fmla="*/ 228266 h 4481963"/>
              <a:gd name="connsiteX16" fmla="*/ 4539997 w 6858001"/>
              <a:gd name="connsiteY16" fmla="*/ 235157 h 4481963"/>
              <a:gd name="connsiteX17" fmla="*/ 4390492 w 6858001"/>
              <a:gd name="connsiteY17" fmla="*/ 240032 h 4481963"/>
              <a:gd name="connsiteX18" fmla="*/ 4240988 w 6858001"/>
              <a:gd name="connsiteY18" fmla="*/ 244234 h 4481963"/>
              <a:gd name="connsiteX19" fmla="*/ 4092855 w 6858001"/>
              <a:gd name="connsiteY19" fmla="*/ 248268 h 4481963"/>
              <a:gd name="connsiteX20" fmla="*/ 3946780 w 6858001"/>
              <a:gd name="connsiteY20" fmla="*/ 250117 h 4481963"/>
              <a:gd name="connsiteX21" fmla="*/ 3800704 w 6858001"/>
              <a:gd name="connsiteY21" fmla="*/ 252134 h 4481963"/>
              <a:gd name="connsiteX22" fmla="*/ 3656686 w 6858001"/>
              <a:gd name="connsiteY22" fmla="*/ 253143 h 4481963"/>
              <a:gd name="connsiteX23" fmla="*/ 3514040 w 6858001"/>
              <a:gd name="connsiteY23" fmla="*/ 252134 h 4481963"/>
              <a:gd name="connsiteX24" fmla="*/ 3372765 w 6858001"/>
              <a:gd name="connsiteY24" fmla="*/ 252134 h 4481963"/>
              <a:gd name="connsiteX25" fmla="*/ 3232862 w 6858001"/>
              <a:gd name="connsiteY25" fmla="*/ 250117 h 4481963"/>
              <a:gd name="connsiteX26" fmla="*/ 3095702 w 6858001"/>
              <a:gd name="connsiteY26" fmla="*/ 247092 h 4481963"/>
              <a:gd name="connsiteX27" fmla="*/ 2959914 w 6858001"/>
              <a:gd name="connsiteY27" fmla="*/ 244234 h 4481963"/>
              <a:gd name="connsiteX28" fmla="*/ 2826868 w 6858001"/>
              <a:gd name="connsiteY28" fmla="*/ 241040 h 4481963"/>
              <a:gd name="connsiteX29" fmla="*/ 2694509 w 6858001"/>
              <a:gd name="connsiteY29" fmla="*/ 236166 h 4481963"/>
              <a:gd name="connsiteX30" fmla="*/ 2564208 w 6858001"/>
              <a:gd name="connsiteY30" fmla="*/ 230955 h 4481963"/>
              <a:gd name="connsiteX31" fmla="*/ 2436649 w 6858001"/>
              <a:gd name="connsiteY31" fmla="*/ 226249 h 4481963"/>
              <a:gd name="connsiteX32" fmla="*/ 2187703 w 6858001"/>
              <a:gd name="connsiteY32" fmla="*/ 212969 h 4481963"/>
              <a:gd name="connsiteX33" fmla="*/ 1949045 w 6858001"/>
              <a:gd name="connsiteY33" fmla="*/ 198850 h 4481963"/>
              <a:gd name="connsiteX34" fmla="*/ 1719988 w 6858001"/>
              <a:gd name="connsiteY34" fmla="*/ 184058 h 4481963"/>
              <a:gd name="connsiteX35" fmla="*/ 1503275 w 6858001"/>
              <a:gd name="connsiteY35" fmla="*/ 167753 h 4481963"/>
              <a:gd name="connsiteX36" fmla="*/ 1296163 w 6858001"/>
              <a:gd name="connsiteY36" fmla="*/ 150776 h 4481963"/>
              <a:gd name="connsiteX37" fmla="*/ 1104139 w 6858001"/>
              <a:gd name="connsiteY37" fmla="*/ 132455 h 4481963"/>
              <a:gd name="connsiteX38" fmla="*/ 923774 w 6858001"/>
              <a:gd name="connsiteY38" fmla="*/ 114469 h 4481963"/>
              <a:gd name="connsiteX39" fmla="*/ 757810 w 6858001"/>
              <a:gd name="connsiteY39" fmla="*/ 96484 h 4481963"/>
              <a:gd name="connsiteX40" fmla="*/ 605563 w 6858001"/>
              <a:gd name="connsiteY40" fmla="*/ 79507 h 4481963"/>
              <a:gd name="connsiteX41" fmla="*/ 470460 w 6858001"/>
              <a:gd name="connsiteY41" fmla="*/ 63370 h 4481963"/>
              <a:gd name="connsiteX42" fmla="*/ 348388 w 6858001"/>
              <a:gd name="connsiteY42" fmla="*/ 48074 h 4481963"/>
              <a:gd name="connsiteX43" fmla="*/ 245518 w 6858001"/>
              <a:gd name="connsiteY43" fmla="*/ 35299 h 4481963"/>
              <a:gd name="connsiteX44" fmla="*/ 159107 w 6858001"/>
              <a:gd name="connsiteY44" fmla="*/ 23197 h 4481963"/>
              <a:gd name="connsiteX45" fmla="*/ 40463 w 6858001"/>
              <a:gd name="connsiteY45" fmla="*/ 5883 h 4481963"/>
              <a:gd name="connsiteX46" fmla="*/ 1 w 6858001"/>
              <a:gd name="connsiteY46" fmla="*/ 0 h 4481963"/>
              <a:gd name="connsiteX47" fmla="*/ 1 w 6858001"/>
              <a:gd name="connsiteY47" fmla="*/ 904157 h 4481963"/>
              <a:gd name="connsiteX48" fmla="*/ 0 w 6858001"/>
              <a:gd name="connsiteY48" fmla="*/ 904157 h 4481963"/>
              <a:gd name="connsiteX49" fmla="*/ 0 w 6858001"/>
              <a:gd name="connsiteY49" fmla="*/ 4481963 h 4481963"/>
              <a:gd name="connsiteX50" fmla="*/ 6858000 w 6858001"/>
              <a:gd name="connsiteY50" fmla="*/ 4481963 h 4481963"/>
              <a:gd name="connsiteX51" fmla="*/ 6858000 w 6858001"/>
              <a:gd name="connsiteY51" fmla="*/ 1344715 h 44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481963">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4157"/>
                </a:lnTo>
                <a:lnTo>
                  <a:pt x="0" y="904157"/>
                </a:lnTo>
                <a:lnTo>
                  <a:pt x="0" y="4481963"/>
                </a:lnTo>
                <a:lnTo>
                  <a:pt x="6858000" y="4481963"/>
                </a:lnTo>
                <a:lnTo>
                  <a:pt x="6858000" y="1344715"/>
                </a:lnTo>
                <a:close/>
              </a:path>
            </a:pathLst>
          </a:custGeom>
          <a:solidFill>
            <a:srgbClr val="FFFFFF"/>
          </a:solidFill>
          <a:ln>
            <a:noFill/>
          </a:ln>
        </p:spPr>
      </p:sp>
      <p:sp>
        <p:nvSpPr>
          <p:cNvPr id="28" name="Freeform 7">
            <a:extLst>
              <a:ext uri="{FF2B5EF4-FFF2-40B4-BE49-F238E27FC236}">
                <a16:creationId xmlns="" xmlns:a16="http://schemas.microsoft.com/office/drawing/2014/main" id="{206D78C0-B276-4756-88F9-D198A448DD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A black sign with white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578" y="1447800"/>
            <a:ext cx="2042159" cy="2042159"/>
          </a:xfrm>
          <a:prstGeom prst="rect">
            <a:avLst/>
          </a:prstGeom>
          <a:effectLst/>
        </p:spPr>
      </p:pic>
      <p:pic>
        <p:nvPicPr>
          <p:cNvPr id="4" name="Picture 3" descr="A close up of a logo&#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15232" t="13013"/>
          <a:stretch/>
        </p:blipFill>
        <p:spPr>
          <a:xfrm>
            <a:off x="647240" y="4320114"/>
            <a:ext cx="2936836" cy="595210"/>
          </a:xfrm>
          <a:prstGeom prst="rect">
            <a:avLst/>
          </a:prstGeom>
          <a:effectLst/>
        </p:spPr>
      </p:pic>
      <p:sp>
        <p:nvSpPr>
          <p:cNvPr id="5" name="Slide Number Placeholder 4">
            <a:extLst>
              <a:ext uri="{FF2B5EF4-FFF2-40B4-BE49-F238E27FC236}">
                <a16:creationId xmlns="" xmlns:a16="http://schemas.microsoft.com/office/drawing/2014/main" id="{24900DFD-31F6-41D2-A270-4201C019A6D2}"/>
              </a:ext>
            </a:extLst>
          </p:cNvPr>
          <p:cNvSpPr>
            <a:spLocks noGrp="1"/>
          </p:cNvSpPr>
          <p:nvPr>
            <p:ph type="sldNum" sz="quarter" idx="12"/>
          </p:nvPr>
        </p:nvSpPr>
        <p:spPr/>
        <p:txBody>
          <a:bodyPr/>
          <a:lstStyle/>
          <a:p>
            <a:fld id="{A3D4C787-3065-42F2-A9F2-D2B064CC51A6}" type="slidenum">
              <a:rPr lang="en-US" smtClean="0"/>
              <a:t>1</a:t>
            </a:fld>
            <a:endParaRPr lang="en-US"/>
          </a:p>
        </p:txBody>
      </p:sp>
    </p:spTree>
    <p:extLst>
      <p:ext uri="{BB962C8B-B14F-4D97-AF65-F5344CB8AC3E}">
        <p14:creationId xmlns:p14="http://schemas.microsoft.com/office/powerpoint/2010/main" val="140228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86FBD2B8-02DA-4966-9E71-A3903270B105}"/>
              </a:ext>
            </a:extLst>
          </p:cNvPr>
          <p:cNvSpPr txBox="1"/>
          <p:nvPr/>
        </p:nvSpPr>
        <p:spPr>
          <a:xfrm>
            <a:off x="1508299" y="5970037"/>
            <a:ext cx="1006366" cy="461665"/>
          </a:xfrm>
          <a:prstGeom prst="rect">
            <a:avLst/>
          </a:prstGeom>
          <a:noFill/>
        </p:spPr>
        <p:txBody>
          <a:bodyPr wrap="none" rtlCol="0">
            <a:spAutoFit/>
          </a:bodyPr>
          <a:lstStyle/>
          <a:p>
            <a:pPr algn="ctr"/>
            <a:r>
              <a:rPr lang="en-US" sz="1200" dirty="0"/>
              <a:t>Conventional</a:t>
            </a:r>
            <a:br>
              <a:rPr lang="en-US" sz="1200" dirty="0"/>
            </a:br>
            <a:r>
              <a:rPr lang="en-US" sz="1200" dirty="0"/>
              <a:t>MWRP</a:t>
            </a:r>
          </a:p>
        </p:txBody>
      </p:sp>
      <p:sp>
        <p:nvSpPr>
          <p:cNvPr id="47" name="TextBox 46">
            <a:extLst>
              <a:ext uri="{FF2B5EF4-FFF2-40B4-BE49-F238E27FC236}">
                <a16:creationId xmlns="" xmlns:a16="http://schemas.microsoft.com/office/drawing/2014/main" id="{4588C993-886F-49DD-AE24-346CCAD980D2}"/>
              </a:ext>
            </a:extLst>
          </p:cNvPr>
          <p:cNvSpPr txBox="1"/>
          <p:nvPr/>
        </p:nvSpPr>
        <p:spPr>
          <a:xfrm>
            <a:off x="5106333" y="5970038"/>
            <a:ext cx="776879" cy="461665"/>
          </a:xfrm>
          <a:prstGeom prst="rect">
            <a:avLst/>
          </a:prstGeom>
          <a:noFill/>
        </p:spPr>
        <p:txBody>
          <a:bodyPr wrap="none" rtlCol="0">
            <a:spAutoFit/>
          </a:bodyPr>
          <a:lstStyle/>
          <a:p>
            <a:pPr algn="ctr"/>
            <a:r>
              <a:rPr lang="en-US" sz="1200" dirty="0"/>
              <a:t>Proposed</a:t>
            </a:r>
            <a:br>
              <a:rPr lang="en-US" sz="1200" dirty="0"/>
            </a:br>
            <a:r>
              <a:rPr lang="en-US" sz="1200" dirty="0"/>
              <a:t>method</a:t>
            </a:r>
          </a:p>
        </p:txBody>
      </p:sp>
      <p:graphicFrame>
        <p:nvGraphicFramePr>
          <p:cNvPr id="14" name="Table 13">
            <a:extLst>
              <a:ext uri="{FF2B5EF4-FFF2-40B4-BE49-F238E27FC236}">
                <a16:creationId xmlns="" xmlns:a16="http://schemas.microsoft.com/office/drawing/2014/main" id="{824E5CD2-3CF1-4422-8647-62FE2F954A47}"/>
              </a:ext>
            </a:extLst>
          </p:cNvPr>
          <p:cNvGraphicFramePr>
            <a:graphicFrameLocks noGrp="1"/>
          </p:cNvGraphicFramePr>
          <p:nvPr>
            <p:extLst>
              <p:ext uri="{D42A27DB-BD31-4B8C-83A1-F6EECF244321}">
                <p14:modId xmlns:p14="http://schemas.microsoft.com/office/powerpoint/2010/main" val="1521704574"/>
              </p:ext>
            </p:extLst>
          </p:nvPr>
        </p:nvGraphicFramePr>
        <p:xfrm>
          <a:off x="6126844" y="1238763"/>
          <a:ext cx="5827038" cy="5363845"/>
        </p:xfrm>
        <a:graphic>
          <a:graphicData uri="http://schemas.openxmlformats.org/drawingml/2006/table">
            <a:tbl>
              <a:tblPr firstRow="1" bandRow="1">
                <a:tableStyleId>{793D81CF-94F2-401A-BA57-92F5A7B2D0C5}</a:tableStyleId>
              </a:tblPr>
              <a:tblGrid>
                <a:gridCol w="1545407">
                  <a:extLst>
                    <a:ext uri="{9D8B030D-6E8A-4147-A177-3AD203B41FA5}">
                      <a16:colId xmlns="" xmlns:a16="http://schemas.microsoft.com/office/drawing/2014/main" val="1797161787"/>
                    </a:ext>
                  </a:extLst>
                </a:gridCol>
                <a:gridCol w="2238103">
                  <a:extLst>
                    <a:ext uri="{9D8B030D-6E8A-4147-A177-3AD203B41FA5}">
                      <a16:colId xmlns="" xmlns:a16="http://schemas.microsoft.com/office/drawing/2014/main" val="1368802774"/>
                    </a:ext>
                  </a:extLst>
                </a:gridCol>
                <a:gridCol w="2043528">
                  <a:extLst>
                    <a:ext uri="{9D8B030D-6E8A-4147-A177-3AD203B41FA5}">
                      <a16:colId xmlns="" xmlns:a16="http://schemas.microsoft.com/office/drawing/2014/main" val="3460822266"/>
                    </a:ext>
                  </a:extLst>
                </a:gridCol>
              </a:tblGrid>
              <a:tr h="821071">
                <a:tc gridSpan="2">
                  <a:txBody>
                    <a:bodyPr/>
                    <a:lstStyle/>
                    <a:p>
                      <a:pPr algn="ctr">
                        <a:lnSpc>
                          <a:spcPct val="150000"/>
                        </a:lnSpc>
                      </a:pPr>
                      <a:r>
                        <a:rPr lang="en-US" sz="1800" dirty="0">
                          <a:latin typeface="Times New Roman" panose="02020603050405020304" pitchFamily="18" charset="0"/>
                          <a:cs typeface="Times New Roman" panose="02020603050405020304" pitchFamily="18" charset="0"/>
                        </a:rPr>
                        <a:t>Scene 3</a:t>
                      </a:r>
                      <a:endParaRPr lang="en-US" sz="1800" dirty="0">
                        <a:solidFill>
                          <a:schemeClr val="tx1"/>
                        </a:solidFill>
                        <a:latin typeface="Times New Roman" panose="02020603050405020304" pitchFamily="18" charset="0"/>
                        <a:cs typeface="Times New Roman" panose="02020603050405020304" pitchFamily="18" charset="0"/>
                      </a:endParaRPr>
                    </a:p>
                  </a:txBody>
                  <a:tcPr marL="169197" marR="169197" marT="84599" marB="84599" anchor="ct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800" dirty="0">
                          <a:latin typeface="Times New Roman" panose="02020603050405020304" pitchFamily="18" charset="0"/>
                          <a:cs typeface="Times New Roman" panose="02020603050405020304" pitchFamily="18" charset="0"/>
                        </a:rPr>
                        <a:t>Cal.  </a:t>
                      </a:r>
                      <a:r>
                        <a:rPr lang="en-US" sz="1800" dirty="0" smtClean="0">
                          <a:latin typeface="Times New Roman" panose="02020603050405020304" pitchFamily="18" charset="0"/>
                          <a:cs typeface="Times New Roman" panose="02020603050405020304" pitchFamily="18" charset="0"/>
                        </a:rPr>
                        <a:t>Time (sec</a:t>
                      </a:r>
                      <a:r>
                        <a:rPr lang="en-US" sz="1800" dirty="0">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a:txBody>
                  <a:tcPr marL="169197" marR="169197" marT="84599" marB="84599"/>
                </a:tc>
                <a:extLst>
                  <a:ext uri="{0D108BD9-81ED-4DB2-BD59-A6C34878D82A}">
                    <a16:rowId xmlns="" xmlns:a16="http://schemas.microsoft.com/office/drawing/2014/main" val="1264317395"/>
                  </a:ext>
                </a:extLst>
              </a:tr>
              <a:tr h="480546">
                <a:tc rowSpan="6">
                  <a:txBody>
                    <a:bodyPr/>
                    <a:lstStyle/>
                    <a:p>
                      <a:pPr>
                        <a:lnSpc>
                          <a:spcPct val="150000"/>
                        </a:lnSpc>
                      </a:pPr>
                      <a:r>
                        <a:rPr lang="en-US" sz="1600" dirty="0" smtClean="0">
                          <a:latin typeface="Times New Roman" panose="02020603050405020304" pitchFamily="18" charset="0"/>
                          <a:cs typeface="Times New Roman" panose="02020603050405020304" pitchFamily="18" charset="0"/>
                        </a:rPr>
                        <a:t>M-WRP method</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nSpc>
                          <a:spcPct val="150000"/>
                        </a:lnSpc>
                      </a:pPr>
                      <a:r>
                        <a:rPr lang="en-US" sz="1800" dirty="0">
                          <a:latin typeface="Times New Roman" panose="02020603050405020304" pitchFamily="18" charset="0"/>
                          <a:cs typeface="Times New Roman" panose="02020603050405020304" pitchFamily="18" charset="0"/>
                        </a:rPr>
                        <a:t>2 WRPs ∕ color × 3</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dirty="0">
                          <a:solidFill>
                            <a:srgbClr val="000000"/>
                          </a:solidFill>
                          <a:effectLst/>
                          <a:latin typeface="Calibri" panose="020F0502020204030204" pitchFamily="34" charset="0"/>
                        </a:rPr>
                        <a:t>390.893</a:t>
                      </a:r>
                    </a:p>
                  </a:txBody>
                  <a:tcPr marL="9525" marR="9525" marT="9525" marB="0" anchor="ctr"/>
                </a:tc>
                <a:extLst>
                  <a:ext uri="{0D108BD9-81ED-4DB2-BD59-A6C34878D82A}">
                    <a16:rowId xmlns="" xmlns:a16="http://schemas.microsoft.com/office/drawing/2014/main" val="1065800644"/>
                  </a:ext>
                </a:extLst>
              </a:tr>
              <a:tr h="480546">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4 WRPs ∕ color × 3</a:t>
                      </a:r>
                      <a:endParaRPr lang="en-US" sz="1800" b="1"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1" i="0" u="none" strike="noStrike" dirty="0">
                          <a:solidFill>
                            <a:srgbClr val="000000"/>
                          </a:solidFill>
                          <a:effectLst/>
                          <a:latin typeface="Calibri" panose="020F0502020204030204" pitchFamily="34" charset="0"/>
                        </a:rPr>
                        <a:t>156.906</a:t>
                      </a:r>
                    </a:p>
                  </a:txBody>
                  <a:tcPr marL="9525" marR="9525" marT="9525" marB="0" anchor="ctr"/>
                </a:tc>
                <a:extLst>
                  <a:ext uri="{0D108BD9-81ED-4DB2-BD59-A6C34878D82A}">
                    <a16:rowId xmlns="" xmlns:a16="http://schemas.microsoft.com/office/drawing/2014/main" val="3347541263"/>
                  </a:ext>
                </a:extLst>
              </a:tr>
              <a:tr h="480546">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8 WRPs ∕ color × 3</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dirty="0">
                          <a:solidFill>
                            <a:srgbClr val="000000"/>
                          </a:solidFill>
                          <a:effectLst/>
                          <a:latin typeface="Calibri" panose="020F0502020204030204" pitchFamily="34" charset="0"/>
                        </a:rPr>
                        <a:t>181.009</a:t>
                      </a:r>
                    </a:p>
                  </a:txBody>
                  <a:tcPr marL="9525" marR="9525" marT="9525" marB="0" anchor="ctr"/>
                </a:tc>
                <a:extLst>
                  <a:ext uri="{0D108BD9-81ED-4DB2-BD59-A6C34878D82A}">
                    <a16:rowId xmlns="" xmlns:a16="http://schemas.microsoft.com/office/drawing/2014/main" val="1804782644"/>
                  </a:ext>
                </a:extLst>
              </a:tr>
              <a:tr h="480546">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16 WRPs ∕ color × 3</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a:solidFill>
                            <a:srgbClr val="000000"/>
                          </a:solidFill>
                          <a:effectLst/>
                          <a:latin typeface="Calibri" panose="020F0502020204030204" pitchFamily="34" charset="0"/>
                        </a:rPr>
                        <a:t>198.155</a:t>
                      </a:r>
                    </a:p>
                  </a:txBody>
                  <a:tcPr marL="9525" marR="9525" marT="9525" marB="0" anchor="ctr"/>
                </a:tc>
                <a:extLst>
                  <a:ext uri="{0D108BD9-81ED-4DB2-BD59-A6C34878D82A}">
                    <a16:rowId xmlns="" xmlns:a16="http://schemas.microsoft.com/office/drawing/2014/main" val="2192825065"/>
                  </a:ext>
                </a:extLst>
              </a:tr>
              <a:tr h="480546">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32 WRPs ∕ color × 3</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a:solidFill>
                            <a:srgbClr val="000000"/>
                          </a:solidFill>
                          <a:effectLst/>
                          <a:latin typeface="Calibri" panose="020F0502020204030204" pitchFamily="34" charset="0"/>
                        </a:rPr>
                        <a:t>214.048</a:t>
                      </a:r>
                    </a:p>
                  </a:txBody>
                  <a:tcPr marL="9525" marR="9525" marT="9525" marB="0" anchor="ctr"/>
                </a:tc>
                <a:extLst>
                  <a:ext uri="{0D108BD9-81ED-4DB2-BD59-A6C34878D82A}">
                    <a16:rowId xmlns="" xmlns:a16="http://schemas.microsoft.com/office/drawing/2014/main" val="2805078242"/>
                  </a:ext>
                </a:extLst>
              </a:tr>
              <a:tr h="480546">
                <a:tc vMerge="1">
                  <a:txBody>
                    <a:bodyPr/>
                    <a:lstStyle/>
                    <a:p>
                      <a:endParaRPr lang="en-US" sz="1200" dirty="0">
                        <a:solidFill>
                          <a:schemeClr val="tx1"/>
                        </a:solidFill>
                      </a:endParaRPr>
                    </a:p>
                  </a:txBody>
                  <a:tcPr marL="169197" marR="169197" marT="84599" marB="84599"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48 WRPs ∕ color × 3</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dirty="0">
                          <a:solidFill>
                            <a:srgbClr val="000000"/>
                          </a:solidFill>
                          <a:effectLst/>
                          <a:latin typeface="Calibri" panose="020F0502020204030204" pitchFamily="34" charset="0"/>
                        </a:rPr>
                        <a:t>223.189</a:t>
                      </a:r>
                    </a:p>
                  </a:txBody>
                  <a:tcPr marL="9525" marR="9525" marT="9525" marB="0" anchor="ctr"/>
                </a:tc>
                <a:extLst>
                  <a:ext uri="{0D108BD9-81ED-4DB2-BD59-A6C34878D82A}">
                    <a16:rowId xmlns="" xmlns:a16="http://schemas.microsoft.com/office/drawing/2014/main" val="623982701"/>
                  </a:ext>
                </a:extLst>
              </a:tr>
              <a:tr h="1161596">
                <a:tc>
                  <a:txBody>
                    <a:bodyPr/>
                    <a:lstStyle/>
                    <a:p>
                      <a:pPr>
                        <a:lnSpc>
                          <a:spcPct val="150000"/>
                        </a:lnSpc>
                      </a:pPr>
                      <a:r>
                        <a:rPr lang="en-US" sz="1600" dirty="0">
                          <a:latin typeface="Times New Roman" panose="02020603050405020304" pitchFamily="18" charset="0"/>
                          <a:cs typeface="Times New Roman" panose="02020603050405020304" pitchFamily="18" charset="0"/>
                        </a:rPr>
                        <a:t>Proposed</a:t>
                      </a:r>
                    </a:p>
                    <a:p>
                      <a:pPr>
                        <a:lnSpc>
                          <a:spcPct val="150000"/>
                        </a:lnSpc>
                      </a:pPr>
                      <a:r>
                        <a:rPr lang="en-US" sz="1600" dirty="0">
                          <a:latin typeface="Times New Roman" panose="02020603050405020304" pitchFamily="18" charset="0"/>
                          <a:cs typeface="Times New Roman" panose="02020603050405020304" pitchFamily="18" charset="0"/>
                        </a:rPr>
                        <a:t> method</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5 WRPs (red)</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3 WRPS(green)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6 WRPS (blue)</a:t>
                      </a:r>
                      <a:endParaRPr lang="en-US" sz="18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ctr" fontAlgn="b"/>
                      <a:r>
                        <a:rPr lang="en-US" sz="1800" b="0" i="0" u="none" strike="noStrike" dirty="0">
                          <a:solidFill>
                            <a:srgbClr val="000000"/>
                          </a:solidFill>
                          <a:effectLst/>
                          <a:latin typeface="Calibri" panose="020F0502020204030204" pitchFamily="34" charset="0"/>
                        </a:rPr>
                        <a:t>156.906</a:t>
                      </a:r>
                    </a:p>
                  </a:txBody>
                  <a:tcPr marL="9525" marR="9525" marT="9525" marB="0" anchor="ctr"/>
                </a:tc>
                <a:extLst>
                  <a:ext uri="{0D108BD9-81ED-4DB2-BD59-A6C34878D82A}">
                    <a16:rowId xmlns="" xmlns:a16="http://schemas.microsoft.com/office/drawing/2014/main" val="2736720796"/>
                  </a:ext>
                </a:extLst>
              </a:tr>
            </a:tbl>
          </a:graphicData>
        </a:graphic>
      </p:graphicFrame>
      <p:sp>
        <p:nvSpPr>
          <p:cNvPr id="15" name="TextBox 14">
            <a:extLst>
              <a:ext uri="{FF2B5EF4-FFF2-40B4-BE49-F238E27FC236}">
                <a16:creationId xmlns="" xmlns:a16="http://schemas.microsoft.com/office/drawing/2014/main" id="{29E0F67D-FDA2-41AF-BBFF-000C22791BD8}"/>
              </a:ext>
            </a:extLst>
          </p:cNvPr>
          <p:cNvSpPr txBox="1"/>
          <p:nvPr/>
        </p:nvSpPr>
        <p:spPr>
          <a:xfrm>
            <a:off x="263035" y="6412744"/>
            <a:ext cx="7179271" cy="307777"/>
          </a:xfrm>
          <a:prstGeom prst="rect">
            <a:avLst/>
          </a:prstGeom>
          <a:noFill/>
        </p:spPr>
        <p:txBody>
          <a:bodyPr wrap="square" rtlCol="0">
            <a:spAutoFit/>
          </a:bodyPr>
          <a:lstStyle/>
          <a:p>
            <a:r>
              <a:rPr lang="en-US" sz="1400" dirty="0"/>
              <a:t>Fig 2 : Depth ranges in conventional M-WRP </a:t>
            </a:r>
          </a:p>
        </p:txBody>
      </p:sp>
      <p:grpSp>
        <p:nvGrpSpPr>
          <p:cNvPr id="16" name="Group 15">
            <a:extLst>
              <a:ext uri="{FF2B5EF4-FFF2-40B4-BE49-F238E27FC236}">
                <a16:creationId xmlns="" xmlns:a16="http://schemas.microsoft.com/office/drawing/2014/main" id="{735089FA-BA93-4ADF-8E94-54AAE8E40552}"/>
              </a:ext>
            </a:extLst>
          </p:cNvPr>
          <p:cNvGrpSpPr/>
          <p:nvPr/>
        </p:nvGrpSpPr>
        <p:grpSpPr>
          <a:xfrm>
            <a:off x="594756" y="2701353"/>
            <a:ext cx="4779858" cy="3523207"/>
            <a:chOff x="6261753" y="411325"/>
            <a:chExt cx="5704514" cy="4325336"/>
          </a:xfrm>
        </p:grpSpPr>
        <p:sp>
          <p:nvSpPr>
            <p:cNvPr id="17" name="TextBox 16">
              <a:extLst>
                <a:ext uri="{FF2B5EF4-FFF2-40B4-BE49-F238E27FC236}">
                  <a16:creationId xmlns="" xmlns:a16="http://schemas.microsoft.com/office/drawing/2014/main" id="{62138CF3-D78F-4FD5-B843-ECF3699634BD}"/>
                </a:ext>
              </a:extLst>
            </p:cNvPr>
            <p:cNvSpPr txBox="1"/>
            <p:nvPr/>
          </p:nvSpPr>
          <p:spPr>
            <a:xfrm>
              <a:off x="9129938" y="4367329"/>
              <a:ext cx="2774429"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b)</a:t>
              </a:r>
            </a:p>
          </p:txBody>
        </p:sp>
        <p:pic>
          <p:nvPicPr>
            <p:cNvPr id="18" name="Picture 17" descr="Someone in a dark room&#10;&#10;Description automatically generated">
              <a:extLst>
                <a:ext uri="{FF2B5EF4-FFF2-40B4-BE49-F238E27FC236}">
                  <a16:creationId xmlns="" xmlns:a16="http://schemas.microsoft.com/office/drawing/2014/main" id="{B3CB2674-6914-4357-9109-ADCDF1F0B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9463" y="411325"/>
              <a:ext cx="2810245" cy="1276511"/>
            </a:xfrm>
            <a:prstGeom prst="rect">
              <a:avLst/>
            </a:prstGeom>
          </p:spPr>
        </p:pic>
        <p:pic>
          <p:nvPicPr>
            <p:cNvPr id="19" name="Picture 18">
              <a:extLst>
                <a:ext uri="{FF2B5EF4-FFF2-40B4-BE49-F238E27FC236}">
                  <a16:creationId xmlns="" xmlns:a16="http://schemas.microsoft.com/office/drawing/2014/main" id="{6510DE1D-9237-4193-AD27-67E4E2FF1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9694" y="1735617"/>
              <a:ext cx="2816573" cy="1279386"/>
            </a:xfrm>
            <a:prstGeom prst="rect">
              <a:avLst/>
            </a:prstGeom>
          </p:spPr>
        </p:pic>
        <p:pic>
          <p:nvPicPr>
            <p:cNvPr id="20" name="Picture 19" descr="A close up of a logo&#10;&#10;Description automatically generated">
              <a:extLst>
                <a:ext uri="{FF2B5EF4-FFF2-40B4-BE49-F238E27FC236}">
                  <a16:creationId xmlns="" xmlns:a16="http://schemas.microsoft.com/office/drawing/2014/main" id="{3C43CD50-26B5-4DD7-8049-7A912DB21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0377" y="3062389"/>
              <a:ext cx="2808856" cy="1275880"/>
            </a:xfrm>
            <a:prstGeom prst="rect">
              <a:avLst/>
            </a:prstGeom>
          </p:spPr>
        </p:pic>
        <p:pic>
          <p:nvPicPr>
            <p:cNvPr id="21" name="Picture 20">
              <a:extLst>
                <a:ext uri="{FF2B5EF4-FFF2-40B4-BE49-F238E27FC236}">
                  <a16:creationId xmlns="" xmlns:a16="http://schemas.microsoft.com/office/drawing/2014/main" id="{09B66F13-604B-4E41-8B16-1C19C9927D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43" y="3061363"/>
              <a:ext cx="2810244" cy="1276511"/>
            </a:xfrm>
            <a:prstGeom prst="rect">
              <a:avLst/>
            </a:prstGeom>
          </p:spPr>
        </p:pic>
        <p:pic>
          <p:nvPicPr>
            <p:cNvPr id="22" name="Picture 21" descr="A close up of a logo&#10;&#10;Description automatically generated">
              <a:extLst>
                <a:ext uri="{FF2B5EF4-FFF2-40B4-BE49-F238E27FC236}">
                  <a16:creationId xmlns="" xmlns:a16="http://schemas.microsoft.com/office/drawing/2014/main" id="{2B6F9623-D3FA-4E54-8BDB-3347AC3BC6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1753" y="1743823"/>
              <a:ext cx="2810245" cy="1276512"/>
            </a:xfrm>
            <a:prstGeom prst="rect">
              <a:avLst/>
            </a:prstGeom>
          </p:spPr>
        </p:pic>
        <p:pic>
          <p:nvPicPr>
            <p:cNvPr id="23" name="Picture 22" descr="A picture containing indoor, sitting&#10;&#10;Description automatically generated">
              <a:extLst>
                <a:ext uri="{FF2B5EF4-FFF2-40B4-BE49-F238E27FC236}">
                  <a16:creationId xmlns="" xmlns:a16="http://schemas.microsoft.com/office/drawing/2014/main" id="{80B19596-A4E3-437D-B1C9-34F15730F5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1753" y="424843"/>
              <a:ext cx="2810245" cy="1276511"/>
            </a:xfrm>
            <a:prstGeom prst="rect">
              <a:avLst/>
            </a:prstGeom>
          </p:spPr>
        </p:pic>
        <p:sp>
          <p:nvSpPr>
            <p:cNvPr id="24" name="TextBox 23">
              <a:extLst>
                <a:ext uri="{FF2B5EF4-FFF2-40B4-BE49-F238E27FC236}">
                  <a16:creationId xmlns="" xmlns:a16="http://schemas.microsoft.com/office/drawing/2014/main" id="{DD969B8C-5529-49D9-BECA-771C909556FB}"/>
                </a:ext>
              </a:extLst>
            </p:cNvPr>
            <p:cNvSpPr txBox="1"/>
            <p:nvPr/>
          </p:nvSpPr>
          <p:spPr>
            <a:xfrm>
              <a:off x="6297568" y="4351716"/>
              <a:ext cx="2774429"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a:t>
              </a:r>
            </a:p>
          </p:txBody>
        </p:sp>
        <p:sp>
          <p:nvSpPr>
            <p:cNvPr id="25" name="Oval 24">
              <a:extLst>
                <a:ext uri="{FF2B5EF4-FFF2-40B4-BE49-F238E27FC236}">
                  <a16:creationId xmlns="" xmlns:a16="http://schemas.microsoft.com/office/drawing/2014/main" id="{CA8CB617-8007-478F-99B2-EFA33C9E60C7}"/>
                </a:ext>
              </a:extLst>
            </p:cNvPr>
            <p:cNvSpPr/>
            <p:nvPr/>
          </p:nvSpPr>
          <p:spPr>
            <a:xfrm>
              <a:off x="6487486" y="645132"/>
              <a:ext cx="775063" cy="877338"/>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3CA344B3-4107-45A8-9464-C78AD084FB7F}"/>
                </a:ext>
              </a:extLst>
            </p:cNvPr>
            <p:cNvSpPr/>
            <p:nvPr/>
          </p:nvSpPr>
          <p:spPr>
            <a:xfrm>
              <a:off x="9386544" y="624429"/>
              <a:ext cx="775063" cy="877338"/>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226B24D2-59CD-4C96-8741-D995EA52C321}"/>
                </a:ext>
              </a:extLst>
            </p:cNvPr>
            <p:cNvSpPr/>
            <p:nvPr/>
          </p:nvSpPr>
          <p:spPr>
            <a:xfrm>
              <a:off x="8144350" y="3506275"/>
              <a:ext cx="790644" cy="759689"/>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F1CAB4D6-86D8-4A2A-8107-E37A191F1225}"/>
                </a:ext>
              </a:extLst>
            </p:cNvPr>
            <p:cNvSpPr/>
            <p:nvPr/>
          </p:nvSpPr>
          <p:spPr>
            <a:xfrm>
              <a:off x="11039950" y="3521888"/>
              <a:ext cx="790644" cy="759689"/>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512FDFF8-D93C-4A59-B121-C9BE14DE5A50}"/>
                </a:ext>
              </a:extLst>
            </p:cNvPr>
            <p:cNvSpPr/>
            <p:nvPr/>
          </p:nvSpPr>
          <p:spPr>
            <a:xfrm>
              <a:off x="7218744" y="1959429"/>
              <a:ext cx="1028011" cy="923050"/>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64E1AC12-FA76-455D-9337-27FDA54D113F}"/>
                </a:ext>
              </a:extLst>
            </p:cNvPr>
            <p:cNvSpPr/>
            <p:nvPr/>
          </p:nvSpPr>
          <p:spPr>
            <a:xfrm>
              <a:off x="10152897" y="1957056"/>
              <a:ext cx="1028011" cy="923050"/>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itle 1">
            <a:extLst>
              <a:ext uri="{FF2B5EF4-FFF2-40B4-BE49-F238E27FC236}">
                <a16:creationId xmlns="" xmlns:a16="http://schemas.microsoft.com/office/drawing/2014/main" id="{E16FA8A6-AC21-493D-BE5E-D7F348B26E1A}"/>
              </a:ext>
            </a:extLst>
          </p:cNvPr>
          <p:cNvSpPr txBox="1">
            <a:spLocks/>
          </p:cNvSpPr>
          <p:nvPr/>
        </p:nvSpPr>
        <p:spPr>
          <a:xfrm>
            <a:off x="598732" y="299940"/>
            <a:ext cx="6319331" cy="609641"/>
          </a:xfrm>
          <a:prstGeom prst="rect">
            <a:avLst/>
          </a:prstGeom>
        </p:spPr>
        <p:txBody>
          <a:bodyP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chemeClr val="bg1"/>
                </a:solidFill>
              </a:rPr>
              <a:t>Result</a:t>
            </a:r>
            <a:endParaRPr lang="en-US" sz="2800" b="1" dirty="0">
              <a:solidFill>
                <a:schemeClr val="bg1"/>
              </a:solidFill>
            </a:endParaRPr>
          </a:p>
        </p:txBody>
      </p:sp>
      <p:sp>
        <p:nvSpPr>
          <p:cNvPr id="52" name="TextBox 51">
            <a:extLst>
              <a:ext uri="{FF2B5EF4-FFF2-40B4-BE49-F238E27FC236}">
                <a16:creationId xmlns="" xmlns:a16="http://schemas.microsoft.com/office/drawing/2014/main" id="{B05997D3-1146-47FC-8ABF-4644A966B4B6}"/>
              </a:ext>
            </a:extLst>
          </p:cNvPr>
          <p:cNvSpPr txBox="1"/>
          <p:nvPr/>
        </p:nvSpPr>
        <p:spPr>
          <a:xfrm>
            <a:off x="594755" y="6254098"/>
            <a:ext cx="4773963" cy="584775"/>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Fig. 5 : Reconstructed image for scene 2 - cube, book, cup - using a) conventional M-WRP b) MLDR method</a:t>
            </a:r>
          </a:p>
        </p:txBody>
      </p:sp>
      <p:sp>
        <p:nvSpPr>
          <p:cNvPr id="2" name="Slide Number Placeholder 1">
            <a:extLst>
              <a:ext uri="{FF2B5EF4-FFF2-40B4-BE49-F238E27FC236}">
                <a16:creationId xmlns="" xmlns:a16="http://schemas.microsoft.com/office/drawing/2014/main" id="{4D4C5E8D-A240-44E2-A4B0-189C462234CD}"/>
              </a:ext>
            </a:extLst>
          </p:cNvPr>
          <p:cNvSpPr>
            <a:spLocks noGrp="1"/>
          </p:cNvSpPr>
          <p:nvPr>
            <p:ph type="sldNum" sz="quarter" idx="12"/>
          </p:nvPr>
        </p:nvSpPr>
        <p:spPr/>
        <p:txBody>
          <a:bodyPr/>
          <a:lstStyle/>
          <a:p>
            <a:fld id="{A3D4C787-3065-42F2-A9F2-D2B064CC51A6}" type="slidenum">
              <a:rPr lang="en-US" smtClean="0"/>
              <a:t>10</a:t>
            </a:fld>
            <a:endParaRPr lang="en-US"/>
          </a:p>
        </p:txBody>
      </p:sp>
      <p:sp>
        <p:nvSpPr>
          <p:cNvPr id="34" name="TextBox 33">
            <a:extLst>
              <a:ext uri="{FF2B5EF4-FFF2-40B4-BE49-F238E27FC236}">
                <a16:creationId xmlns="" xmlns:a16="http://schemas.microsoft.com/office/drawing/2014/main" id="{34FD1139-6D01-41EA-A690-BE4D27D38F37}"/>
              </a:ext>
            </a:extLst>
          </p:cNvPr>
          <p:cNvSpPr txBox="1"/>
          <p:nvPr/>
        </p:nvSpPr>
        <p:spPr>
          <a:xfrm>
            <a:off x="1852531" y="1991568"/>
            <a:ext cx="2324717"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Original Image</a:t>
            </a:r>
          </a:p>
        </p:txBody>
      </p:sp>
      <p:cxnSp>
        <p:nvCxnSpPr>
          <p:cNvPr id="7" name="Straight Connector 6">
            <a:extLst>
              <a:ext uri="{FF2B5EF4-FFF2-40B4-BE49-F238E27FC236}">
                <a16:creationId xmlns="" xmlns:a16="http://schemas.microsoft.com/office/drawing/2014/main" id="{B5010F6D-D3C3-436C-A89D-EC1B2DC29AD3}"/>
              </a:ext>
            </a:extLst>
          </p:cNvPr>
          <p:cNvCxnSpPr/>
          <p:nvPr/>
        </p:nvCxnSpPr>
        <p:spPr>
          <a:xfrm>
            <a:off x="640919" y="2502094"/>
            <a:ext cx="4727799"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DA05CB7B-C567-4B72-8106-48076E3B5DD3}"/>
              </a:ext>
            </a:extLst>
          </p:cNvPr>
          <p:cNvPicPr>
            <a:picLocks noChangeAspect="1"/>
          </p:cNvPicPr>
          <p:nvPr/>
        </p:nvPicPr>
        <p:blipFill rotWithShape="1">
          <a:blip r:embed="rId8">
            <a:extLst>
              <a:ext uri="{28A0092B-C50C-407E-A947-70E740481C1C}">
                <a14:useLocalDpi xmlns:a14="http://schemas.microsoft.com/office/drawing/2010/main" val="0"/>
              </a:ext>
            </a:extLst>
          </a:blip>
          <a:srcRect l="49672"/>
          <a:stretch/>
        </p:blipFill>
        <p:spPr>
          <a:xfrm>
            <a:off x="1722171" y="1004719"/>
            <a:ext cx="2454622" cy="1042506"/>
          </a:xfrm>
          <a:prstGeom prst="rect">
            <a:avLst/>
          </a:prstGeom>
        </p:spPr>
      </p:pic>
    </p:spTree>
    <p:extLst>
      <p:ext uri="{BB962C8B-B14F-4D97-AF65-F5344CB8AC3E}">
        <p14:creationId xmlns:p14="http://schemas.microsoft.com/office/powerpoint/2010/main" val="2735309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86FBD2B8-02DA-4966-9E71-A3903270B105}"/>
              </a:ext>
            </a:extLst>
          </p:cNvPr>
          <p:cNvSpPr txBox="1"/>
          <p:nvPr/>
        </p:nvSpPr>
        <p:spPr>
          <a:xfrm>
            <a:off x="1508299" y="5970037"/>
            <a:ext cx="1006366" cy="461665"/>
          </a:xfrm>
          <a:prstGeom prst="rect">
            <a:avLst/>
          </a:prstGeom>
          <a:noFill/>
        </p:spPr>
        <p:txBody>
          <a:bodyPr wrap="none" rtlCol="0">
            <a:spAutoFit/>
          </a:bodyPr>
          <a:lstStyle/>
          <a:p>
            <a:pPr algn="ctr"/>
            <a:r>
              <a:rPr lang="en-US" sz="1200" dirty="0"/>
              <a:t>Conventional</a:t>
            </a:r>
            <a:br>
              <a:rPr lang="en-US" sz="1200" dirty="0"/>
            </a:br>
            <a:r>
              <a:rPr lang="en-US" sz="1200" dirty="0"/>
              <a:t>MWRP</a:t>
            </a:r>
          </a:p>
        </p:txBody>
      </p:sp>
      <p:sp>
        <p:nvSpPr>
          <p:cNvPr id="47" name="TextBox 46">
            <a:extLst>
              <a:ext uri="{FF2B5EF4-FFF2-40B4-BE49-F238E27FC236}">
                <a16:creationId xmlns="" xmlns:a16="http://schemas.microsoft.com/office/drawing/2014/main" id="{4588C993-886F-49DD-AE24-346CCAD980D2}"/>
              </a:ext>
            </a:extLst>
          </p:cNvPr>
          <p:cNvSpPr txBox="1"/>
          <p:nvPr/>
        </p:nvSpPr>
        <p:spPr>
          <a:xfrm>
            <a:off x="5106333" y="5970038"/>
            <a:ext cx="776879" cy="461665"/>
          </a:xfrm>
          <a:prstGeom prst="rect">
            <a:avLst/>
          </a:prstGeom>
          <a:noFill/>
        </p:spPr>
        <p:txBody>
          <a:bodyPr wrap="none" rtlCol="0">
            <a:spAutoFit/>
          </a:bodyPr>
          <a:lstStyle/>
          <a:p>
            <a:pPr algn="ctr"/>
            <a:r>
              <a:rPr lang="en-US" sz="1200" dirty="0"/>
              <a:t>Proposed</a:t>
            </a:r>
            <a:br>
              <a:rPr lang="en-US" sz="1200" dirty="0"/>
            </a:br>
            <a:r>
              <a:rPr lang="en-US" sz="1200" dirty="0"/>
              <a:t>method</a:t>
            </a:r>
          </a:p>
        </p:txBody>
      </p:sp>
      <p:graphicFrame>
        <p:nvGraphicFramePr>
          <p:cNvPr id="14" name="Table 13">
            <a:extLst>
              <a:ext uri="{FF2B5EF4-FFF2-40B4-BE49-F238E27FC236}">
                <a16:creationId xmlns="" xmlns:a16="http://schemas.microsoft.com/office/drawing/2014/main" id="{824E5CD2-3CF1-4422-8647-62FE2F954A47}"/>
              </a:ext>
            </a:extLst>
          </p:cNvPr>
          <p:cNvGraphicFramePr>
            <a:graphicFrameLocks noGrp="1"/>
          </p:cNvGraphicFramePr>
          <p:nvPr>
            <p:extLst>
              <p:ext uri="{D42A27DB-BD31-4B8C-83A1-F6EECF244321}">
                <p14:modId xmlns:p14="http://schemas.microsoft.com/office/powerpoint/2010/main" val="3821426999"/>
              </p:ext>
            </p:extLst>
          </p:nvPr>
        </p:nvGraphicFramePr>
        <p:xfrm>
          <a:off x="6684627" y="1200406"/>
          <a:ext cx="5273365" cy="5597356"/>
        </p:xfrm>
        <a:graphic>
          <a:graphicData uri="http://schemas.openxmlformats.org/drawingml/2006/table">
            <a:tbl>
              <a:tblPr firstRow="1" bandRow="1">
                <a:tableStyleId>{793D81CF-94F2-401A-BA57-92F5A7B2D0C5}</a:tableStyleId>
              </a:tblPr>
              <a:tblGrid>
                <a:gridCol w="1165505">
                  <a:extLst>
                    <a:ext uri="{9D8B030D-6E8A-4147-A177-3AD203B41FA5}">
                      <a16:colId xmlns="" xmlns:a16="http://schemas.microsoft.com/office/drawing/2014/main" val="1797161787"/>
                    </a:ext>
                  </a:extLst>
                </a:gridCol>
                <a:gridCol w="2317389">
                  <a:extLst>
                    <a:ext uri="{9D8B030D-6E8A-4147-A177-3AD203B41FA5}">
                      <a16:colId xmlns="" xmlns:a16="http://schemas.microsoft.com/office/drawing/2014/main" val="1368802774"/>
                    </a:ext>
                  </a:extLst>
                </a:gridCol>
                <a:gridCol w="1790471">
                  <a:extLst>
                    <a:ext uri="{9D8B030D-6E8A-4147-A177-3AD203B41FA5}">
                      <a16:colId xmlns="" xmlns:a16="http://schemas.microsoft.com/office/drawing/2014/main" val="3460822266"/>
                    </a:ext>
                  </a:extLst>
                </a:gridCol>
              </a:tblGrid>
              <a:tr h="499075">
                <a:tc gridSpan="2">
                  <a:txBody>
                    <a:bodyPr/>
                    <a:lstStyle/>
                    <a:p>
                      <a:pPr algn="ctr">
                        <a:lnSpc>
                          <a:spcPct val="150000"/>
                        </a:lnSpc>
                      </a:pPr>
                      <a:r>
                        <a:rPr lang="en-US" sz="1800" dirty="0">
                          <a:latin typeface="Times New Roman" panose="02020603050405020304" pitchFamily="18" charset="0"/>
                          <a:cs typeface="Times New Roman" panose="02020603050405020304" pitchFamily="18" charset="0"/>
                        </a:rPr>
                        <a:t>Papillion (1980 X1024)</a:t>
                      </a:r>
                      <a:endParaRPr lang="en-US" sz="1800" dirty="0">
                        <a:solidFill>
                          <a:schemeClr val="tx1"/>
                        </a:solidFill>
                        <a:latin typeface="Times New Roman" panose="02020603050405020304" pitchFamily="18" charset="0"/>
                        <a:cs typeface="Times New Roman" panose="02020603050405020304" pitchFamily="18" charset="0"/>
                      </a:endParaRPr>
                    </a:p>
                  </a:txBody>
                  <a:tcPr marL="169197" marR="169197" marT="84599" marB="84599"/>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800" dirty="0">
                          <a:latin typeface="Times New Roman" panose="02020603050405020304" pitchFamily="18" charset="0"/>
                          <a:cs typeface="Times New Roman" panose="02020603050405020304" pitchFamily="18" charset="0"/>
                        </a:rPr>
                        <a:t>Cal. time(sec.)</a:t>
                      </a:r>
                      <a:endParaRPr lang="en-US" sz="1800" dirty="0">
                        <a:solidFill>
                          <a:schemeClr val="tx1"/>
                        </a:solidFill>
                        <a:latin typeface="Times New Roman" panose="02020603050405020304" pitchFamily="18" charset="0"/>
                        <a:cs typeface="Times New Roman" panose="02020603050405020304" pitchFamily="18" charset="0"/>
                      </a:endParaRPr>
                    </a:p>
                  </a:txBody>
                  <a:tcPr marL="169197" marR="169197" marT="84599" marB="84599"/>
                </a:tc>
                <a:extLst>
                  <a:ext uri="{0D108BD9-81ED-4DB2-BD59-A6C34878D82A}">
                    <a16:rowId xmlns="" xmlns:a16="http://schemas.microsoft.com/office/drawing/2014/main" val="1264317395"/>
                  </a:ext>
                </a:extLst>
              </a:tr>
              <a:tr h="499075">
                <a:tc rowSpan="7">
                  <a:txBody>
                    <a:bodyPr/>
                    <a:lstStyle/>
                    <a:p>
                      <a:pPr algn="ctr">
                        <a:lnSpc>
                          <a:spcPct val="150000"/>
                        </a:lnSpc>
                      </a:pPr>
                      <a:r>
                        <a:rPr lang="en-US" sz="1600" dirty="0">
                          <a:latin typeface="Times New Roman" panose="02020603050405020304" pitchFamily="18" charset="0"/>
                          <a:cs typeface="Times New Roman" panose="02020603050405020304" pitchFamily="18" charset="0"/>
                        </a:rPr>
                        <a:t>M-WRP</a:t>
                      </a:r>
                    </a:p>
                    <a:p>
                      <a:pPr algn="ctr">
                        <a:lnSpc>
                          <a:spcPct val="150000"/>
                        </a:lnSpc>
                      </a:pPr>
                      <a:r>
                        <a:rPr lang="en-US" sz="1600" dirty="0">
                          <a:latin typeface="Times New Roman" panose="02020603050405020304" pitchFamily="18" charset="0"/>
                          <a:cs typeface="Times New Roman" panose="02020603050405020304" pitchFamily="18" charset="0"/>
                        </a:rPr>
                        <a:t> Method</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algn="l">
                        <a:lnSpc>
                          <a:spcPct val="150000"/>
                        </a:lnSpc>
                      </a:pPr>
                      <a:r>
                        <a:rPr lang="en-US" sz="1600" dirty="0">
                          <a:latin typeface="Times New Roman" panose="02020603050405020304" pitchFamily="18" charset="0"/>
                          <a:cs typeface="Times New Roman" panose="02020603050405020304" pitchFamily="18" charset="0"/>
                        </a:rPr>
                        <a:t>2 WRPs ∕ color × 3</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448.867</a:t>
                      </a:r>
                    </a:p>
                  </a:txBody>
                  <a:tcPr marL="9525" marR="9525" marT="9525" marB="0" anchor="ctr"/>
                </a:tc>
                <a:extLst>
                  <a:ext uri="{0D108BD9-81ED-4DB2-BD59-A6C34878D82A}">
                    <a16:rowId xmlns="" xmlns:a16="http://schemas.microsoft.com/office/drawing/2014/main" val="1065800644"/>
                  </a:ext>
                </a:extLst>
              </a:tr>
              <a:tr h="499075">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4 WRPs ∕ color × 3</a:t>
                      </a:r>
                      <a:endParaRPr lang="en-US" sz="1600" b="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319.926</a:t>
                      </a:r>
                    </a:p>
                  </a:txBody>
                  <a:tcPr marL="9525" marR="9525" marT="9525" marB="0" anchor="ctr"/>
                </a:tc>
                <a:extLst>
                  <a:ext uri="{0D108BD9-81ED-4DB2-BD59-A6C34878D82A}">
                    <a16:rowId xmlns="" xmlns:a16="http://schemas.microsoft.com/office/drawing/2014/main" val="3347541263"/>
                  </a:ext>
                </a:extLst>
              </a:tr>
              <a:tr h="499075">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8 WRPs ∕ color × 3</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264.556</a:t>
                      </a:r>
                    </a:p>
                  </a:txBody>
                  <a:tcPr marL="9525" marR="9525" marT="9525" marB="0" anchor="ctr"/>
                </a:tc>
                <a:extLst>
                  <a:ext uri="{0D108BD9-81ED-4DB2-BD59-A6C34878D82A}">
                    <a16:rowId xmlns="" xmlns:a16="http://schemas.microsoft.com/office/drawing/2014/main" val="1804782644"/>
                  </a:ext>
                </a:extLst>
              </a:tr>
              <a:tr h="499075">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16 WRPs ∕ color × 3</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268.737</a:t>
                      </a:r>
                    </a:p>
                  </a:txBody>
                  <a:tcPr marL="9525" marR="9525" marT="9525" marB="0" anchor="ctr"/>
                </a:tc>
                <a:extLst>
                  <a:ext uri="{0D108BD9-81ED-4DB2-BD59-A6C34878D82A}">
                    <a16:rowId xmlns="" xmlns:a16="http://schemas.microsoft.com/office/drawing/2014/main" val="2192825065"/>
                  </a:ext>
                </a:extLst>
              </a:tr>
              <a:tr h="499075">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32 WRPs ∕ color × 3</a:t>
                      </a:r>
                      <a:endParaRPr lang="en-US" sz="1600" b="1"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1" i="0" u="none" strike="noStrike" dirty="0">
                          <a:solidFill>
                            <a:srgbClr val="000000"/>
                          </a:solidFill>
                          <a:effectLst/>
                          <a:latin typeface="Times New Roman" panose="02020603050405020304" pitchFamily="18" charset="0"/>
                          <a:cs typeface="Times New Roman" panose="02020603050405020304" pitchFamily="18" charset="0"/>
                        </a:rPr>
                        <a:t>258.756</a:t>
                      </a:r>
                    </a:p>
                  </a:txBody>
                  <a:tcPr marL="9525" marR="9525" marT="9525" marB="0" anchor="ctr"/>
                </a:tc>
                <a:extLst>
                  <a:ext uri="{0D108BD9-81ED-4DB2-BD59-A6C34878D82A}">
                    <a16:rowId xmlns="" xmlns:a16="http://schemas.microsoft.com/office/drawing/2014/main" val="2805078242"/>
                  </a:ext>
                </a:extLst>
              </a:tr>
              <a:tr h="499075">
                <a:tc vMerge="1">
                  <a:txBody>
                    <a:bodyPr/>
                    <a:lstStyle/>
                    <a:p>
                      <a:endParaRPr lang="en-US" sz="1200" dirty="0">
                        <a:solidFill>
                          <a:schemeClr val="tx1"/>
                        </a:solidFill>
                      </a:endParaRPr>
                    </a:p>
                  </a:txBody>
                  <a:tcPr marL="169197" marR="169197" marT="84599" marB="84599"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64 WRPs ∕ color × 3</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270.052</a:t>
                      </a:r>
                    </a:p>
                  </a:txBody>
                  <a:tcPr marL="9525" marR="9525" marT="9525" marB="0" anchor="ctr"/>
                </a:tc>
                <a:extLst>
                  <a:ext uri="{0D108BD9-81ED-4DB2-BD59-A6C34878D82A}">
                    <a16:rowId xmlns="" xmlns:a16="http://schemas.microsoft.com/office/drawing/2014/main" val="623982701"/>
                  </a:ext>
                </a:extLst>
              </a:tr>
              <a:tr h="499075">
                <a:tc vMerge="1">
                  <a:txBody>
                    <a:bodyPr/>
                    <a:lstStyle/>
                    <a:p>
                      <a:pPr>
                        <a:lnSpc>
                          <a:spcPct val="150000"/>
                        </a:lnSpc>
                      </a:pPr>
                      <a:endParaRPr lang="en-US" sz="12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128 WRPs ∕ color × 3</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295.414</a:t>
                      </a:r>
                    </a:p>
                  </a:txBody>
                  <a:tcPr marL="9525" marR="9525" marT="9525" marB="0" anchor="ctr"/>
                </a:tc>
                <a:extLst>
                  <a:ext uri="{0D108BD9-81ED-4DB2-BD59-A6C34878D82A}">
                    <a16:rowId xmlns="" xmlns:a16="http://schemas.microsoft.com/office/drawing/2014/main" val="1216972930"/>
                  </a:ext>
                </a:extLst>
              </a:tr>
              <a:tr h="1271972">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MLDR</a:t>
                      </a:r>
                    </a:p>
                    <a:p>
                      <a:pPr algn="ctr">
                        <a:lnSpc>
                          <a:spcPct val="150000"/>
                        </a:lnSpc>
                      </a:pPr>
                      <a:r>
                        <a:rPr lang="en-US" sz="1600" dirty="0">
                          <a:latin typeface="Times New Roman" panose="02020603050405020304" pitchFamily="18" charset="0"/>
                          <a:cs typeface="Times New Roman" panose="02020603050405020304" pitchFamily="18" charset="0"/>
                        </a:rPr>
                        <a:t> method</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11 WRPs (red)</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11 WRPS(green)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8 WRPS (blue)</a:t>
                      </a:r>
                      <a:endParaRPr lang="en-US" sz="1600" dirty="0">
                        <a:solidFill>
                          <a:schemeClr val="bg1"/>
                        </a:solidFill>
                        <a:latin typeface="Times New Roman" panose="02020603050405020304" pitchFamily="18" charset="0"/>
                        <a:cs typeface="Times New Roman" panose="02020603050405020304" pitchFamily="18" charset="0"/>
                      </a:endParaRPr>
                    </a:p>
                  </a:txBody>
                  <a:tcPr marL="169197" marR="169197" marT="84599" marB="84599"/>
                </a:tc>
                <a:tc>
                  <a:txBody>
                    <a:bodyPr/>
                    <a:lstStyle/>
                    <a:p>
                      <a:pPr algn="ctr" fontAlgn="b"/>
                      <a:r>
                        <a:rPr lang="en-US" sz="1600" b="1" i="0" u="none" strike="noStrike" dirty="0">
                          <a:solidFill>
                            <a:schemeClr val="bg1"/>
                          </a:solidFill>
                          <a:effectLst/>
                          <a:latin typeface="Times New Roman" panose="02020603050405020304" pitchFamily="18" charset="0"/>
                          <a:cs typeface="Times New Roman" panose="02020603050405020304" pitchFamily="18" charset="0"/>
                        </a:rPr>
                        <a:t>220.488</a:t>
                      </a:r>
                    </a:p>
                  </a:txBody>
                  <a:tcPr marL="9525" marR="9525" marT="9525" marB="0" anchor="ctr"/>
                </a:tc>
                <a:extLst>
                  <a:ext uri="{0D108BD9-81ED-4DB2-BD59-A6C34878D82A}">
                    <a16:rowId xmlns="" xmlns:a16="http://schemas.microsoft.com/office/drawing/2014/main" val="2736720796"/>
                  </a:ext>
                </a:extLst>
              </a:tr>
            </a:tbl>
          </a:graphicData>
        </a:graphic>
      </p:graphicFrame>
      <p:sp>
        <p:nvSpPr>
          <p:cNvPr id="31" name="Title 1">
            <a:extLst>
              <a:ext uri="{FF2B5EF4-FFF2-40B4-BE49-F238E27FC236}">
                <a16:creationId xmlns="" xmlns:a16="http://schemas.microsoft.com/office/drawing/2014/main" id="{E16FA8A6-AC21-493D-BE5E-D7F348B26E1A}"/>
              </a:ext>
            </a:extLst>
          </p:cNvPr>
          <p:cNvSpPr txBox="1">
            <a:spLocks/>
          </p:cNvSpPr>
          <p:nvPr/>
        </p:nvSpPr>
        <p:spPr>
          <a:xfrm>
            <a:off x="598732" y="299940"/>
            <a:ext cx="6319331" cy="609641"/>
          </a:xfrm>
          <a:prstGeom prst="rect">
            <a:avLst/>
          </a:prstGeom>
        </p:spPr>
        <p:txBody>
          <a:bodyP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chemeClr val="bg1"/>
                </a:solidFill>
              </a:rPr>
              <a:t>Result</a:t>
            </a:r>
          </a:p>
        </p:txBody>
      </p:sp>
      <p:sp>
        <p:nvSpPr>
          <p:cNvPr id="52" name="TextBox 51">
            <a:extLst>
              <a:ext uri="{FF2B5EF4-FFF2-40B4-BE49-F238E27FC236}">
                <a16:creationId xmlns="" xmlns:a16="http://schemas.microsoft.com/office/drawing/2014/main" id="{B05997D3-1146-47FC-8ABF-4644A966B4B6}"/>
              </a:ext>
            </a:extLst>
          </p:cNvPr>
          <p:cNvSpPr txBox="1"/>
          <p:nvPr/>
        </p:nvSpPr>
        <p:spPr>
          <a:xfrm>
            <a:off x="616661" y="5785371"/>
            <a:ext cx="5709262" cy="923330"/>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Fig. 5 : a) Depth </a:t>
            </a:r>
            <a:r>
              <a:rPr lang="en-US" dirty="0" smtClean="0">
                <a:solidFill>
                  <a:schemeClr val="bg1"/>
                </a:solidFill>
                <a:latin typeface="Times New Roman" panose="02020603050405020304" pitchFamily="18" charset="0"/>
                <a:cs typeface="Times New Roman" panose="02020603050405020304" pitchFamily="18" charset="0"/>
              </a:rPr>
              <a:t>(top) and </a:t>
            </a:r>
            <a:r>
              <a:rPr lang="en-US" dirty="0">
                <a:solidFill>
                  <a:schemeClr val="bg1"/>
                </a:solidFill>
                <a:latin typeface="Times New Roman" panose="02020603050405020304" pitchFamily="18" charset="0"/>
                <a:cs typeface="Times New Roman" panose="02020603050405020304" pitchFamily="18" charset="0"/>
              </a:rPr>
              <a:t>color </a:t>
            </a:r>
            <a:r>
              <a:rPr lang="en-US" dirty="0" smtClean="0">
                <a:solidFill>
                  <a:schemeClr val="bg1"/>
                </a:solidFill>
                <a:latin typeface="Times New Roman" panose="02020603050405020304" pitchFamily="18" charset="0"/>
                <a:cs typeface="Times New Roman" panose="02020603050405020304" pitchFamily="18" charset="0"/>
              </a:rPr>
              <a:t>image (bottom) </a:t>
            </a:r>
            <a:r>
              <a:rPr lang="en-US" dirty="0">
                <a:solidFill>
                  <a:schemeClr val="bg1"/>
                </a:solidFill>
                <a:latin typeface="Times New Roman" panose="02020603050405020304" pitchFamily="18" charset="0"/>
                <a:cs typeface="Times New Roman" panose="02020603050405020304" pitchFamily="18" charset="0"/>
              </a:rPr>
              <a:t>of Papillion. c) Reference image and reconstructed image for ‘</a:t>
            </a:r>
            <a:r>
              <a:rPr lang="en-US" dirty="0" err="1">
                <a:solidFill>
                  <a:schemeClr val="bg1"/>
                </a:solidFill>
                <a:latin typeface="Times New Roman" panose="02020603050405020304" pitchFamily="18" charset="0"/>
                <a:cs typeface="Times New Roman" panose="02020603050405020304" pitchFamily="18" charset="0"/>
              </a:rPr>
              <a:t>Papilion</a:t>
            </a:r>
            <a:r>
              <a:rPr lang="en-US" dirty="0">
                <a:solidFill>
                  <a:schemeClr val="bg1"/>
                </a:solidFill>
                <a:latin typeface="Times New Roman" panose="02020603050405020304" pitchFamily="18" charset="0"/>
                <a:cs typeface="Times New Roman" panose="02020603050405020304" pitchFamily="18" charset="0"/>
              </a:rPr>
              <a:t>’ using e) conventional M-WRP f) MLDR method</a:t>
            </a:r>
          </a:p>
        </p:txBody>
      </p:sp>
      <p:sp>
        <p:nvSpPr>
          <p:cNvPr id="48" name="TextBox 47">
            <a:extLst>
              <a:ext uri="{FF2B5EF4-FFF2-40B4-BE49-F238E27FC236}">
                <a16:creationId xmlns="" xmlns:a16="http://schemas.microsoft.com/office/drawing/2014/main" id="{36BE1D3B-42F2-4F3A-BBF2-13B76BC5A560}"/>
              </a:ext>
            </a:extLst>
          </p:cNvPr>
          <p:cNvSpPr txBox="1"/>
          <p:nvPr/>
        </p:nvSpPr>
        <p:spPr>
          <a:xfrm>
            <a:off x="616661" y="5276998"/>
            <a:ext cx="191271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 </a:t>
            </a:r>
          </a:p>
        </p:txBody>
      </p:sp>
      <p:sp>
        <p:nvSpPr>
          <p:cNvPr id="55" name="TextBox 54">
            <a:extLst>
              <a:ext uri="{FF2B5EF4-FFF2-40B4-BE49-F238E27FC236}">
                <a16:creationId xmlns="" xmlns:a16="http://schemas.microsoft.com/office/drawing/2014/main" id="{61642B95-683A-4F4E-909A-38852FDE5B61}"/>
              </a:ext>
            </a:extLst>
          </p:cNvPr>
          <p:cNvSpPr txBox="1"/>
          <p:nvPr/>
        </p:nvSpPr>
        <p:spPr>
          <a:xfrm>
            <a:off x="2591681" y="5311886"/>
            <a:ext cx="191271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 </a:t>
            </a:r>
          </a:p>
        </p:txBody>
      </p:sp>
      <p:sp>
        <p:nvSpPr>
          <p:cNvPr id="56" name="TextBox 55">
            <a:extLst>
              <a:ext uri="{FF2B5EF4-FFF2-40B4-BE49-F238E27FC236}">
                <a16:creationId xmlns="" xmlns:a16="http://schemas.microsoft.com/office/drawing/2014/main" id="{D2D91309-644B-40DC-B1A7-1DA78F95B1C3}"/>
              </a:ext>
            </a:extLst>
          </p:cNvPr>
          <p:cNvSpPr txBox="1"/>
          <p:nvPr/>
        </p:nvSpPr>
        <p:spPr>
          <a:xfrm>
            <a:off x="4541503" y="5292975"/>
            <a:ext cx="191271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a:t>
            </a:r>
          </a:p>
        </p:txBody>
      </p:sp>
      <p:grpSp>
        <p:nvGrpSpPr>
          <p:cNvPr id="3" name="Group 2">
            <a:extLst>
              <a:ext uri="{FF2B5EF4-FFF2-40B4-BE49-F238E27FC236}">
                <a16:creationId xmlns="" xmlns:a16="http://schemas.microsoft.com/office/drawing/2014/main" id="{ECBEAD6E-BC1E-41F7-B77D-B415AA9A7B2A}"/>
              </a:ext>
            </a:extLst>
          </p:cNvPr>
          <p:cNvGrpSpPr/>
          <p:nvPr/>
        </p:nvGrpSpPr>
        <p:grpSpPr>
          <a:xfrm>
            <a:off x="2662021" y="1352737"/>
            <a:ext cx="3862532" cy="3911178"/>
            <a:chOff x="2591681" y="1352737"/>
            <a:chExt cx="3862532" cy="3911178"/>
          </a:xfrm>
        </p:grpSpPr>
        <p:pic>
          <p:nvPicPr>
            <p:cNvPr id="46" name="Picture 45" descr="A picture containing person, grass, necktie, green&#10;&#10;Description automatically generated">
              <a:extLst>
                <a:ext uri="{FF2B5EF4-FFF2-40B4-BE49-F238E27FC236}">
                  <a16:creationId xmlns="" xmlns:a16="http://schemas.microsoft.com/office/drawing/2014/main" id="{0440DA8A-D413-49B9-941F-F6B0B667BF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502" y="1352737"/>
              <a:ext cx="1912711" cy="1941059"/>
            </a:xfrm>
            <a:prstGeom prst="rect">
              <a:avLst/>
            </a:prstGeom>
          </p:spPr>
        </p:pic>
        <p:pic>
          <p:nvPicPr>
            <p:cNvPr id="51" name="Picture 50" descr="A blurry image of a fish&#10;&#10;Description automatically generated">
              <a:extLst>
                <a:ext uri="{FF2B5EF4-FFF2-40B4-BE49-F238E27FC236}">
                  <a16:creationId xmlns="" xmlns:a16="http://schemas.microsoft.com/office/drawing/2014/main" id="{B8210F6D-376A-41FD-BD44-4F083D774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681" y="1352738"/>
              <a:ext cx="1912711" cy="1941059"/>
            </a:xfrm>
            <a:prstGeom prst="rect">
              <a:avLst/>
            </a:prstGeom>
          </p:spPr>
        </p:pic>
        <p:pic>
          <p:nvPicPr>
            <p:cNvPr id="53" name="Picture 52" descr="A picture containing green, indoor, animal&#10;&#10;Description automatically generated">
              <a:extLst>
                <a:ext uri="{FF2B5EF4-FFF2-40B4-BE49-F238E27FC236}">
                  <a16:creationId xmlns="" xmlns:a16="http://schemas.microsoft.com/office/drawing/2014/main" id="{2290D4BD-2F3C-47CE-9E19-EDD580EAB5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1681" y="3322856"/>
              <a:ext cx="1912711" cy="1941059"/>
            </a:xfrm>
            <a:prstGeom prst="rect">
              <a:avLst/>
            </a:prstGeom>
          </p:spPr>
        </p:pic>
        <p:pic>
          <p:nvPicPr>
            <p:cNvPr id="54" name="Picture 53">
              <a:extLst>
                <a:ext uri="{FF2B5EF4-FFF2-40B4-BE49-F238E27FC236}">
                  <a16:creationId xmlns="" xmlns:a16="http://schemas.microsoft.com/office/drawing/2014/main" id="{6D827A80-DD3C-45BB-9E3C-0C134D2395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1502" y="3322856"/>
              <a:ext cx="1912711" cy="1941059"/>
            </a:xfrm>
            <a:prstGeom prst="rect">
              <a:avLst/>
            </a:prstGeom>
          </p:spPr>
        </p:pic>
        <p:sp>
          <p:nvSpPr>
            <p:cNvPr id="57" name="Oval 56">
              <a:extLst>
                <a:ext uri="{FF2B5EF4-FFF2-40B4-BE49-F238E27FC236}">
                  <a16:creationId xmlns="" xmlns:a16="http://schemas.microsoft.com/office/drawing/2014/main" id="{84D02B2D-B98D-4F72-AA37-F8A3011A6FE1}"/>
                </a:ext>
              </a:extLst>
            </p:cNvPr>
            <p:cNvSpPr/>
            <p:nvPr/>
          </p:nvSpPr>
          <p:spPr>
            <a:xfrm>
              <a:off x="5143108" y="1910605"/>
              <a:ext cx="870857" cy="914400"/>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5C6926B9-A377-48E7-9BDC-70BEC4855D1F}"/>
                </a:ext>
              </a:extLst>
            </p:cNvPr>
            <p:cNvSpPr/>
            <p:nvPr/>
          </p:nvSpPr>
          <p:spPr>
            <a:xfrm>
              <a:off x="3193075" y="1908752"/>
              <a:ext cx="870857" cy="914400"/>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6D2A050C-9155-4F5F-B288-74F4301E4903}"/>
                </a:ext>
              </a:extLst>
            </p:cNvPr>
            <p:cNvSpPr/>
            <p:nvPr/>
          </p:nvSpPr>
          <p:spPr>
            <a:xfrm>
              <a:off x="3735947" y="4208777"/>
              <a:ext cx="462014" cy="545291"/>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C3CE22BD-B69D-46B9-BD04-D0F9CA105EF6}"/>
                </a:ext>
              </a:extLst>
            </p:cNvPr>
            <p:cNvSpPr/>
            <p:nvPr/>
          </p:nvSpPr>
          <p:spPr>
            <a:xfrm>
              <a:off x="5652321" y="4201686"/>
              <a:ext cx="462014" cy="545291"/>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 xmlns:a16="http://schemas.microsoft.com/office/drawing/2014/main" id="{06B6A381-2402-4A36-84F5-8D05162FC2B9}"/>
              </a:ext>
            </a:extLst>
          </p:cNvPr>
          <p:cNvSpPr>
            <a:spLocks noGrp="1"/>
          </p:cNvSpPr>
          <p:nvPr>
            <p:ph type="sldNum" sz="quarter" idx="12"/>
          </p:nvPr>
        </p:nvSpPr>
        <p:spPr/>
        <p:txBody>
          <a:bodyPr/>
          <a:lstStyle/>
          <a:p>
            <a:fld id="{A3D4C787-3065-42F2-A9F2-D2B064CC51A6}" type="slidenum">
              <a:rPr lang="en-US" smtClean="0"/>
              <a:t>11</a:t>
            </a:fld>
            <a:endParaRPr lang="en-US"/>
          </a:p>
        </p:txBody>
      </p:sp>
      <p:pic>
        <p:nvPicPr>
          <p:cNvPr id="49" name="Picture 48">
            <a:extLst>
              <a:ext uri="{FF2B5EF4-FFF2-40B4-BE49-F238E27FC236}">
                <a16:creationId xmlns="" xmlns:a16="http://schemas.microsoft.com/office/drawing/2014/main" id="{3E6C0DC1-50D6-4B19-B0BE-3264192D47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072" y="1344971"/>
            <a:ext cx="1771994" cy="1940973"/>
          </a:xfrm>
          <a:prstGeom prst="rect">
            <a:avLst/>
          </a:prstGeom>
        </p:spPr>
      </p:pic>
      <p:pic>
        <p:nvPicPr>
          <p:cNvPr id="50" name="Picture 49" descr="A close up of a green plant&#10;&#10;Description automatically generated">
            <a:extLst>
              <a:ext uri="{FF2B5EF4-FFF2-40B4-BE49-F238E27FC236}">
                <a16:creationId xmlns="" xmlns:a16="http://schemas.microsoft.com/office/drawing/2014/main" id="{1C307564-EFE9-4D37-9882-EAA99CCDEE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088" y="3364372"/>
            <a:ext cx="1798257" cy="1912626"/>
          </a:xfrm>
          <a:prstGeom prst="rect">
            <a:avLst/>
          </a:prstGeom>
        </p:spPr>
      </p:pic>
      <p:sp>
        <p:nvSpPr>
          <p:cNvPr id="30" name="TextBox 29">
            <a:extLst>
              <a:ext uri="{FF2B5EF4-FFF2-40B4-BE49-F238E27FC236}">
                <a16:creationId xmlns="" xmlns:a16="http://schemas.microsoft.com/office/drawing/2014/main" id="{CEC3456E-0814-409D-82B8-BC65CFE4FB33}"/>
              </a:ext>
            </a:extLst>
          </p:cNvPr>
          <p:cNvSpPr txBox="1"/>
          <p:nvPr/>
        </p:nvSpPr>
        <p:spPr>
          <a:xfrm>
            <a:off x="266792" y="4491110"/>
            <a:ext cx="1856535"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b)</a:t>
            </a:r>
          </a:p>
        </p:txBody>
      </p:sp>
      <p:sp>
        <p:nvSpPr>
          <p:cNvPr id="32" name="TextBox 31">
            <a:extLst>
              <a:ext uri="{FF2B5EF4-FFF2-40B4-BE49-F238E27FC236}">
                <a16:creationId xmlns="" xmlns:a16="http://schemas.microsoft.com/office/drawing/2014/main" id="{2C8FD8E2-46EF-40F5-B182-53AF88C6831A}"/>
              </a:ext>
            </a:extLst>
          </p:cNvPr>
          <p:cNvSpPr txBox="1"/>
          <p:nvPr/>
        </p:nvSpPr>
        <p:spPr>
          <a:xfrm>
            <a:off x="269517" y="5337912"/>
            <a:ext cx="2040990" cy="338554"/>
          </a:xfrm>
          <a:prstGeom prst="rect">
            <a:avLst/>
          </a:prstGeom>
          <a:noFill/>
        </p:spPr>
        <p:txBody>
          <a:bodyPr wrap="square" rtlCol="0">
            <a:spAutoFit/>
          </a:bodyPr>
          <a:lstStyle/>
          <a:p>
            <a:pPr algn="ctr"/>
            <a:r>
              <a:rPr lang="en-US" sz="1600" dirty="0" smtClean="0">
                <a:solidFill>
                  <a:schemeClr val="bg1"/>
                </a:solidFill>
                <a:latin typeface="Times New Roman" panose="02020603050405020304" pitchFamily="18" charset="0"/>
                <a:cs typeface="Times New Roman" panose="02020603050405020304" pitchFamily="18" charset="0"/>
              </a:rPr>
              <a:t>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 xmlns:a16="http://schemas.microsoft.com/office/drawing/2014/main" id="{4496E6F4-5EA5-4223-8FD6-E54287C5598E}"/>
              </a:ext>
            </a:extLst>
          </p:cNvPr>
          <p:cNvSpPr txBox="1"/>
          <p:nvPr/>
        </p:nvSpPr>
        <p:spPr>
          <a:xfrm>
            <a:off x="2749513" y="5277823"/>
            <a:ext cx="1825220"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b</a:t>
            </a:r>
            <a:r>
              <a:rPr lang="en-US" sz="1600" dirty="0" smtClean="0">
                <a:solidFill>
                  <a:schemeClr val="bg1"/>
                </a:solidFill>
                <a:latin typeface="Times New Roman" panose="02020603050405020304" pitchFamily="18" charset="0"/>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 xmlns:a16="http://schemas.microsoft.com/office/drawing/2014/main" id="{B99BFD12-6A27-4730-AC4E-916A33FA8EB8}"/>
              </a:ext>
            </a:extLst>
          </p:cNvPr>
          <p:cNvSpPr txBox="1"/>
          <p:nvPr/>
        </p:nvSpPr>
        <p:spPr>
          <a:xfrm>
            <a:off x="4646728" y="5292715"/>
            <a:ext cx="1825220"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c</a:t>
            </a:r>
            <a:r>
              <a:rPr lang="en-US" sz="1600" dirty="0" smtClean="0">
                <a:solidFill>
                  <a:schemeClr val="bg1"/>
                </a:solidFill>
                <a:latin typeface="Times New Roman" panose="02020603050405020304" pitchFamily="18" charset="0"/>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373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a:extLst>
              <a:ext uri="{FF2B5EF4-FFF2-40B4-BE49-F238E27FC236}">
                <a16:creationId xmlns="" xmlns:a16="http://schemas.microsoft.com/office/drawing/2014/main" id="{45C1D8B7-5E9F-47DD-B3E4-750F6E41DC5B}"/>
              </a:ext>
            </a:extLst>
          </p:cNvPr>
          <p:cNvSpPr txBox="1">
            <a:spLocks/>
          </p:cNvSpPr>
          <p:nvPr/>
        </p:nvSpPr>
        <p:spPr>
          <a:xfrm>
            <a:off x="506093" y="329612"/>
            <a:ext cx="9829444" cy="72806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chemeClr val="tx1"/>
                </a:solidFill>
              </a:rPr>
              <a:t>Result</a:t>
            </a:r>
          </a:p>
        </p:txBody>
      </p:sp>
      <p:sp>
        <p:nvSpPr>
          <p:cNvPr id="2" name="Slide Number Placeholder 1">
            <a:extLst>
              <a:ext uri="{FF2B5EF4-FFF2-40B4-BE49-F238E27FC236}">
                <a16:creationId xmlns="" xmlns:a16="http://schemas.microsoft.com/office/drawing/2014/main" id="{1114CF30-A5F5-4285-91B2-18B3C4EADB19}"/>
              </a:ext>
            </a:extLst>
          </p:cNvPr>
          <p:cNvSpPr>
            <a:spLocks noGrp="1"/>
          </p:cNvSpPr>
          <p:nvPr>
            <p:ph type="sldNum" sz="quarter" idx="12"/>
          </p:nvPr>
        </p:nvSpPr>
        <p:spPr/>
        <p:txBody>
          <a:bodyPr/>
          <a:lstStyle/>
          <a:p>
            <a:fld id="{A3D4C787-3065-42F2-A9F2-D2B064CC51A6}" type="slidenum">
              <a:rPr lang="en-US" smtClean="0"/>
              <a:t>12</a:t>
            </a:fld>
            <a:endParaRPr lang="en-US"/>
          </a:p>
        </p:txBody>
      </p:sp>
      <p:grpSp>
        <p:nvGrpSpPr>
          <p:cNvPr id="4" name="Group 3"/>
          <p:cNvGrpSpPr/>
          <p:nvPr/>
        </p:nvGrpSpPr>
        <p:grpSpPr>
          <a:xfrm>
            <a:off x="8620459" y="2139689"/>
            <a:ext cx="2956598" cy="4424697"/>
            <a:chOff x="1104962" y="1434295"/>
            <a:chExt cx="2956598" cy="4424697"/>
          </a:xfrm>
        </p:grpSpPr>
        <p:grpSp>
          <p:nvGrpSpPr>
            <p:cNvPr id="7" name="Group 6">
              <a:extLst>
                <a:ext uri="{FF2B5EF4-FFF2-40B4-BE49-F238E27FC236}">
                  <a16:creationId xmlns="" xmlns:a16="http://schemas.microsoft.com/office/drawing/2014/main" id="{89961C94-43C4-4168-9B47-8E9F1F238F63}"/>
                </a:ext>
              </a:extLst>
            </p:cNvPr>
            <p:cNvGrpSpPr/>
            <p:nvPr/>
          </p:nvGrpSpPr>
          <p:grpSpPr>
            <a:xfrm>
              <a:off x="1145377" y="1434295"/>
              <a:ext cx="2834440" cy="1400925"/>
              <a:chOff x="-1678701" y="1282246"/>
              <a:chExt cx="3965423" cy="1941058"/>
            </a:xfrm>
          </p:grpSpPr>
          <p:pic>
            <p:nvPicPr>
              <p:cNvPr id="9" name="Picture 8">
                <a:extLst>
                  <a:ext uri="{FF2B5EF4-FFF2-40B4-BE49-F238E27FC236}">
                    <a16:creationId xmlns="" xmlns:a16="http://schemas.microsoft.com/office/drawing/2014/main" id="{3E6C0DC1-50D6-4B19-B0BE-3264192D47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701" y="1282246"/>
                <a:ext cx="1912709" cy="1941058"/>
              </a:xfrm>
              <a:prstGeom prst="rect">
                <a:avLst/>
              </a:prstGeom>
            </p:spPr>
          </p:pic>
          <p:pic>
            <p:nvPicPr>
              <p:cNvPr id="10" name="Picture 9" descr="A close up of a green plant&#10;&#10;Description automatically generated">
                <a:extLst>
                  <a:ext uri="{FF2B5EF4-FFF2-40B4-BE49-F238E27FC236}">
                    <a16:creationId xmlns="" xmlns:a16="http://schemas.microsoft.com/office/drawing/2014/main" id="{1C307564-EFE9-4D37-9882-EAA99CCDEE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664" y="1282246"/>
                <a:ext cx="1941058" cy="1912710"/>
              </a:xfrm>
              <a:prstGeom prst="rect">
                <a:avLst/>
              </a:prstGeom>
            </p:spPr>
          </p:pic>
        </p:grpSp>
        <p:pic>
          <p:nvPicPr>
            <p:cNvPr id="8" name="Picture 7" descr="A picture containing green, grass&#10;&#10;Description automatically generated">
              <a:extLst>
                <a:ext uri="{FF2B5EF4-FFF2-40B4-BE49-F238E27FC236}">
                  <a16:creationId xmlns="" xmlns:a16="http://schemas.microsoft.com/office/drawing/2014/main" id="{60807B88-1B71-43B8-BA22-E25AFC52FA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047" t="13246" r="18726" b="23070"/>
            <a:stretch/>
          </p:blipFill>
          <p:spPr>
            <a:xfrm>
              <a:off x="1478251" y="3225014"/>
              <a:ext cx="2068617" cy="1902944"/>
            </a:xfrm>
            <a:prstGeom prst="rect">
              <a:avLst/>
            </a:prstGeom>
          </p:spPr>
        </p:pic>
        <p:sp>
          <p:nvSpPr>
            <p:cNvPr id="3" name="TextBox 2"/>
            <p:cNvSpPr txBox="1"/>
            <p:nvPr/>
          </p:nvSpPr>
          <p:spPr>
            <a:xfrm>
              <a:off x="1145377" y="2835221"/>
              <a:ext cx="2916183"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Original depth &amp; color image</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104962" y="5212661"/>
              <a:ext cx="2787769"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Reference Image</a:t>
              </a:r>
            </a:p>
            <a:p>
              <a:pPr algn="ctr"/>
              <a:r>
                <a:rPr lang="en-US" dirty="0">
                  <a:latin typeface="Times New Roman" panose="02020603050405020304" pitchFamily="18" charset="0"/>
                  <a:cs typeface="Times New Roman" panose="02020603050405020304" pitchFamily="18" charset="0"/>
                </a:rPr>
                <a:t>(Original + Random phase)</a:t>
              </a:r>
            </a:p>
          </p:txBody>
        </p:sp>
      </p:grpSp>
      <p:sp>
        <p:nvSpPr>
          <p:cNvPr id="13" name="TextBox 12">
            <a:extLst>
              <a:ext uri="{FF2B5EF4-FFF2-40B4-BE49-F238E27FC236}">
                <a16:creationId xmlns="" xmlns:a16="http://schemas.microsoft.com/office/drawing/2014/main" id="{B4CF7F62-B3D0-4ED5-A90E-B697B6F4ED64}"/>
              </a:ext>
            </a:extLst>
          </p:cNvPr>
          <p:cNvSpPr txBox="1"/>
          <p:nvPr/>
        </p:nvSpPr>
        <p:spPr>
          <a:xfrm>
            <a:off x="4524353" y="5948833"/>
            <a:ext cx="2790848"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Reference Image</a:t>
            </a:r>
          </a:p>
          <a:p>
            <a:pPr algn="ctr"/>
            <a:r>
              <a:rPr lang="en-US" sz="1600" dirty="0">
                <a:latin typeface="Times New Roman" panose="02020603050405020304" pitchFamily="18" charset="0"/>
                <a:cs typeface="Times New Roman" panose="02020603050405020304" pitchFamily="18" charset="0"/>
              </a:rPr>
              <a:t>(Original + Random phase)</a:t>
            </a:r>
          </a:p>
        </p:txBody>
      </p:sp>
      <p:sp>
        <p:nvSpPr>
          <p:cNvPr id="14" name="TextBox 13">
            <a:extLst>
              <a:ext uri="{FF2B5EF4-FFF2-40B4-BE49-F238E27FC236}">
                <a16:creationId xmlns="" xmlns:a16="http://schemas.microsoft.com/office/drawing/2014/main" id="{34FD1139-6D01-41EA-A690-BE4D27D38F37}"/>
              </a:ext>
            </a:extLst>
          </p:cNvPr>
          <p:cNvSpPr txBox="1"/>
          <p:nvPr/>
        </p:nvSpPr>
        <p:spPr>
          <a:xfrm>
            <a:off x="4682068" y="3571393"/>
            <a:ext cx="232471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Original Image</a:t>
            </a:r>
          </a:p>
        </p:txBody>
      </p:sp>
      <p:pic>
        <p:nvPicPr>
          <p:cNvPr id="15" name="Picture 14">
            <a:extLst>
              <a:ext uri="{FF2B5EF4-FFF2-40B4-BE49-F238E27FC236}">
                <a16:creationId xmlns="" xmlns:a16="http://schemas.microsoft.com/office/drawing/2014/main" id="{DA05CB7B-C567-4B72-8106-48076E3B5DD3}"/>
              </a:ext>
            </a:extLst>
          </p:cNvPr>
          <p:cNvPicPr>
            <a:picLocks noChangeAspect="1"/>
          </p:cNvPicPr>
          <p:nvPr/>
        </p:nvPicPr>
        <p:blipFill rotWithShape="1">
          <a:blip r:embed="rId6">
            <a:extLst>
              <a:ext uri="{28A0092B-C50C-407E-A947-70E740481C1C}">
                <a14:useLocalDpi xmlns:a14="http://schemas.microsoft.com/office/drawing/2010/main" val="0"/>
              </a:ext>
            </a:extLst>
          </a:blip>
          <a:srcRect l="50988"/>
          <a:stretch/>
        </p:blipFill>
        <p:spPr>
          <a:xfrm>
            <a:off x="4340126" y="2139689"/>
            <a:ext cx="3337287" cy="1455438"/>
          </a:xfrm>
          <a:prstGeom prst="rect">
            <a:avLst/>
          </a:prstGeom>
        </p:spPr>
      </p:pic>
      <p:pic>
        <p:nvPicPr>
          <p:cNvPr id="16" name="Picture 15">
            <a:extLst>
              <a:ext uri="{FF2B5EF4-FFF2-40B4-BE49-F238E27FC236}">
                <a16:creationId xmlns="" xmlns:a16="http://schemas.microsoft.com/office/drawing/2014/main" id="{DA05CB7B-C567-4B72-8106-48076E3B5DD3}"/>
              </a:ext>
            </a:extLst>
          </p:cNvPr>
          <p:cNvPicPr>
            <a:picLocks noChangeAspect="1"/>
          </p:cNvPicPr>
          <p:nvPr/>
        </p:nvPicPr>
        <p:blipFill rotWithShape="1">
          <a:blip r:embed="rId6">
            <a:extLst>
              <a:ext uri="{28A0092B-C50C-407E-A947-70E740481C1C}">
                <a14:useLocalDpi xmlns:a14="http://schemas.microsoft.com/office/drawing/2010/main" val="0"/>
              </a:ext>
            </a:extLst>
          </a:blip>
          <a:srcRect r="51726"/>
          <a:stretch/>
        </p:blipFill>
        <p:spPr>
          <a:xfrm>
            <a:off x="4365278" y="4462617"/>
            <a:ext cx="3286981" cy="1455438"/>
          </a:xfrm>
          <a:prstGeom prst="rect">
            <a:avLst/>
          </a:prstGeom>
        </p:spPr>
      </p:pic>
      <p:pic>
        <p:nvPicPr>
          <p:cNvPr id="17" name="Picture 16" descr="A picture containing light, sitting, dark, traffic&#10;&#10;Description automatically generated">
            <a:extLst>
              <a:ext uri="{FF2B5EF4-FFF2-40B4-BE49-F238E27FC236}">
                <a16:creationId xmlns="" xmlns:a16="http://schemas.microsoft.com/office/drawing/2014/main" id="{EA85DA29-7DEC-43AD-A5A8-EF79AED2748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l="20782" t="18671" r="5770" b="24983"/>
          <a:stretch/>
        </p:blipFill>
        <p:spPr>
          <a:xfrm rot="16200000">
            <a:off x="1982432" y="4090785"/>
            <a:ext cx="1496394" cy="2219702"/>
          </a:xfrm>
          <a:prstGeom prst="rect">
            <a:avLst/>
          </a:prstGeom>
        </p:spPr>
      </p:pic>
      <p:sp>
        <p:nvSpPr>
          <p:cNvPr id="18" name="TextBox 17">
            <a:extLst>
              <a:ext uri="{FF2B5EF4-FFF2-40B4-BE49-F238E27FC236}">
                <a16:creationId xmlns="" xmlns:a16="http://schemas.microsoft.com/office/drawing/2014/main" id="{4F16ACE3-0384-460E-8FC9-A62D8059CBC0}"/>
              </a:ext>
            </a:extLst>
          </p:cNvPr>
          <p:cNvSpPr txBox="1"/>
          <p:nvPr/>
        </p:nvSpPr>
        <p:spPr>
          <a:xfrm>
            <a:off x="1380075" y="5948833"/>
            <a:ext cx="2556200"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Reference </a:t>
            </a:r>
            <a:r>
              <a:rPr lang="en-US" sz="1600" dirty="0" smtClean="0">
                <a:latin typeface="Times New Roman" panose="02020603050405020304" pitchFamily="18" charset="0"/>
                <a:cs typeface="Times New Roman" panose="02020603050405020304" pitchFamily="18" charset="0"/>
              </a:rPr>
              <a:t>Image</a:t>
            </a:r>
          </a:p>
          <a:p>
            <a:pPr algn="ctr"/>
            <a:r>
              <a:rPr lang="en-US" sz="1600" dirty="0" smtClean="0">
                <a:latin typeface="Times New Roman" panose="02020603050405020304" pitchFamily="18" charset="0"/>
                <a:cs typeface="Times New Roman" panose="02020603050405020304" pitchFamily="18" charset="0"/>
              </a:rPr>
              <a:t>(Original + Random phase)</a:t>
            </a:r>
            <a:endParaRPr lang="en-US" sz="16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 xmlns:a16="http://schemas.microsoft.com/office/drawing/2014/main" id="{BDD4B944-7144-47CA-BA53-571DE9F8BE62}"/>
              </a:ext>
            </a:extLst>
          </p:cNvPr>
          <p:cNvPicPr>
            <a:picLocks noChangeAspect="1"/>
          </p:cNvPicPr>
          <p:nvPr/>
        </p:nvPicPr>
        <p:blipFill rotWithShape="1">
          <a:blip r:embed="rId9">
            <a:extLst>
              <a:ext uri="{28A0092B-C50C-407E-A947-70E740481C1C}">
                <a14:useLocalDpi xmlns:a14="http://schemas.microsoft.com/office/drawing/2010/main" val="0"/>
              </a:ext>
            </a:extLst>
          </a:blip>
          <a:srcRect l="39447" t="16832" r="40416" b="65243"/>
          <a:stretch/>
        </p:blipFill>
        <p:spPr>
          <a:xfrm rot="16200000">
            <a:off x="1959746" y="1712844"/>
            <a:ext cx="1453889" cy="2307579"/>
          </a:xfrm>
          <a:prstGeom prst="rect">
            <a:avLst/>
          </a:prstGeom>
        </p:spPr>
      </p:pic>
      <p:sp>
        <p:nvSpPr>
          <p:cNvPr id="20" name="TextBox 19">
            <a:extLst>
              <a:ext uri="{FF2B5EF4-FFF2-40B4-BE49-F238E27FC236}">
                <a16:creationId xmlns="" xmlns:a16="http://schemas.microsoft.com/office/drawing/2014/main" id="{E31820C7-142E-46DC-9833-AE0FA2ED61BC}"/>
              </a:ext>
            </a:extLst>
          </p:cNvPr>
          <p:cNvSpPr txBox="1"/>
          <p:nvPr/>
        </p:nvSpPr>
        <p:spPr>
          <a:xfrm>
            <a:off x="1678928" y="3593578"/>
            <a:ext cx="195188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Original Image</a:t>
            </a:r>
          </a:p>
        </p:txBody>
      </p:sp>
      <p:sp>
        <p:nvSpPr>
          <p:cNvPr id="12" name="TextBox 11"/>
          <p:cNvSpPr txBox="1"/>
          <p:nvPr/>
        </p:nvSpPr>
        <p:spPr>
          <a:xfrm>
            <a:off x="1501078" y="1641525"/>
            <a:ext cx="2307580" cy="461665"/>
          </a:xfrm>
          <a:prstGeom prst="rect">
            <a:avLst/>
          </a:prstGeom>
          <a:noFill/>
        </p:spPr>
        <p:txBody>
          <a:bodyPr wrap="square" rtlCol="0">
            <a:spAutoFit/>
          </a:bodyPr>
          <a:lstStyle/>
          <a:p>
            <a:pPr algn="ctr"/>
            <a:r>
              <a:rPr lang="en-US" sz="2400" b="1" dirty="0" smtClean="0"/>
              <a:t>Scene 1</a:t>
            </a:r>
            <a:endParaRPr lang="en-US" sz="2400" b="1" dirty="0"/>
          </a:p>
        </p:txBody>
      </p:sp>
      <p:sp>
        <p:nvSpPr>
          <p:cNvPr id="22" name="TextBox 21"/>
          <p:cNvSpPr txBox="1"/>
          <p:nvPr/>
        </p:nvSpPr>
        <p:spPr>
          <a:xfrm>
            <a:off x="4365277" y="1645805"/>
            <a:ext cx="3286981" cy="461665"/>
          </a:xfrm>
          <a:prstGeom prst="rect">
            <a:avLst/>
          </a:prstGeom>
          <a:noFill/>
        </p:spPr>
        <p:txBody>
          <a:bodyPr wrap="square" rtlCol="0">
            <a:spAutoFit/>
          </a:bodyPr>
          <a:lstStyle/>
          <a:p>
            <a:pPr algn="ctr"/>
            <a:r>
              <a:rPr lang="en-US" sz="2400" b="1" dirty="0" smtClean="0"/>
              <a:t>Scene 2</a:t>
            </a:r>
            <a:endParaRPr lang="en-US" sz="2400" b="1" dirty="0"/>
          </a:p>
        </p:txBody>
      </p:sp>
      <p:sp>
        <p:nvSpPr>
          <p:cNvPr id="23" name="TextBox 22"/>
          <p:cNvSpPr txBox="1"/>
          <p:nvPr/>
        </p:nvSpPr>
        <p:spPr>
          <a:xfrm>
            <a:off x="8620459" y="1645805"/>
            <a:ext cx="3286981" cy="461665"/>
          </a:xfrm>
          <a:prstGeom prst="rect">
            <a:avLst/>
          </a:prstGeom>
          <a:noFill/>
        </p:spPr>
        <p:txBody>
          <a:bodyPr wrap="square" rtlCol="0">
            <a:spAutoFit/>
          </a:bodyPr>
          <a:lstStyle/>
          <a:p>
            <a:pPr algn="ctr"/>
            <a:r>
              <a:rPr lang="en-US" sz="2400" b="1" dirty="0" smtClean="0"/>
              <a:t>Scene 3</a:t>
            </a:r>
            <a:endParaRPr lang="en-US" sz="2400" b="1" dirty="0"/>
          </a:p>
        </p:txBody>
      </p:sp>
    </p:spTree>
    <p:extLst>
      <p:ext uri="{BB962C8B-B14F-4D97-AF65-F5344CB8AC3E}">
        <p14:creationId xmlns:p14="http://schemas.microsoft.com/office/powerpoint/2010/main" val="37915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7544" y="6329027"/>
            <a:ext cx="10736909" cy="369332"/>
          </a:xfrm>
          <a:prstGeom prst="rect">
            <a:avLst/>
          </a:prstGeom>
          <a:noFill/>
        </p:spPr>
        <p:txBody>
          <a:bodyPr wrap="square" rtlCol="0">
            <a:spAutoFit/>
          </a:bodyPr>
          <a:lstStyle/>
          <a:p>
            <a:r>
              <a:rPr lang="en-US" dirty="0"/>
              <a:t>Table 1 : Calculation time and PSNR comparison between M-WRP and MLDR method</a:t>
            </a:r>
          </a:p>
        </p:txBody>
      </p:sp>
      <p:graphicFrame>
        <p:nvGraphicFramePr>
          <p:cNvPr id="4" name="Table 3"/>
          <p:cNvGraphicFramePr>
            <a:graphicFrameLocks noGrp="1"/>
          </p:cNvGraphicFramePr>
          <p:nvPr>
            <p:extLst>
              <p:ext uri="{D42A27DB-BD31-4B8C-83A1-F6EECF244321}">
                <p14:modId xmlns:p14="http://schemas.microsoft.com/office/powerpoint/2010/main" val="824140940"/>
              </p:ext>
            </p:extLst>
          </p:nvPr>
        </p:nvGraphicFramePr>
        <p:xfrm>
          <a:off x="532437" y="1249193"/>
          <a:ext cx="10658304" cy="3917326"/>
        </p:xfrm>
        <a:graphic>
          <a:graphicData uri="http://schemas.openxmlformats.org/drawingml/2006/table">
            <a:tbl>
              <a:tblPr firstRow="1" bandRow="1">
                <a:tableStyleId>{FABFCF23-3B69-468F-B69F-88F6DE6A72F2}</a:tableStyleId>
              </a:tblPr>
              <a:tblGrid>
                <a:gridCol w="1183821">
                  <a:extLst>
                    <a:ext uri="{9D8B030D-6E8A-4147-A177-3AD203B41FA5}">
                      <a16:colId xmlns="" xmlns:a16="http://schemas.microsoft.com/office/drawing/2014/main" val="20000"/>
                    </a:ext>
                  </a:extLst>
                </a:gridCol>
                <a:gridCol w="1420837">
                  <a:extLst>
                    <a:ext uri="{9D8B030D-6E8A-4147-A177-3AD203B41FA5}">
                      <a16:colId xmlns="" xmlns:a16="http://schemas.microsoft.com/office/drawing/2014/main" val="2685465868"/>
                    </a:ext>
                  </a:extLst>
                </a:gridCol>
                <a:gridCol w="998807">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33345">
                  <a:extLst>
                    <a:ext uri="{9D8B030D-6E8A-4147-A177-3AD203B41FA5}">
                      <a16:colId xmlns="" xmlns:a16="http://schemas.microsoft.com/office/drawing/2014/main" val="20004"/>
                    </a:ext>
                  </a:extLst>
                </a:gridCol>
                <a:gridCol w="1041419">
                  <a:extLst>
                    <a:ext uri="{9D8B030D-6E8A-4147-A177-3AD203B41FA5}">
                      <a16:colId xmlns="" xmlns:a16="http://schemas.microsoft.com/office/drawing/2014/main" val="20005"/>
                    </a:ext>
                  </a:extLst>
                </a:gridCol>
                <a:gridCol w="920039">
                  <a:extLst>
                    <a:ext uri="{9D8B030D-6E8A-4147-A177-3AD203B41FA5}">
                      <a16:colId xmlns="" xmlns:a16="http://schemas.microsoft.com/office/drawing/2014/main" val="20006"/>
                    </a:ext>
                  </a:extLst>
                </a:gridCol>
                <a:gridCol w="859800">
                  <a:extLst>
                    <a:ext uri="{9D8B030D-6E8A-4147-A177-3AD203B41FA5}">
                      <a16:colId xmlns="" xmlns:a16="http://schemas.microsoft.com/office/drawing/2014/main" val="20007"/>
                    </a:ext>
                  </a:extLst>
                </a:gridCol>
                <a:gridCol w="1173242">
                  <a:extLst>
                    <a:ext uri="{9D8B030D-6E8A-4147-A177-3AD203B41FA5}">
                      <a16:colId xmlns="" xmlns:a16="http://schemas.microsoft.com/office/drawing/2014/main" val="20008"/>
                    </a:ext>
                  </a:extLst>
                </a:gridCol>
                <a:gridCol w="1212594">
                  <a:extLst>
                    <a:ext uri="{9D8B030D-6E8A-4147-A177-3AD203B41FA5}">
                      <a16:colId xmlns="" xmlns:a16="http://schemas.microsoft.com/office/drawing/2014/main" val="617907972"/>
                    </a:ext>
                  </a:extLst>
                </a:gridCol>
              </a:tblGrid>
              <a:tr h="551755">
                <a:tc rowSpan="2">
                  <a:txBody>
                    <a:bodyPr/>
                    <a:lstStyle/>
                    <a:p>
                      <a:pPr algn="ctr"/>
                      <a:r>
                        <a:rPr lang="en-US" sz="1800" dirty="0"/>
                        <a:t>Object</a:t>
                      </a:r>
                    </a:p>
                    <a:p>
                      <a:pPr algn="ctr"/>
                      <a:r>
                        <a:rPr lang="en-US" sz="1800" dirty="0"/>
                        <a:t>(object point count)</a:t>
                      </a:r>
                      <a:endParaRPr lang="en-US" sz="1800" dirty="0">
                        <a:solidFill>
                          <a:schemeClr val="tx1"/>
                        </a:solidFill>
                      </a:endParaRPr>
                    </a:p>
                  </a:txBody>
                  <a:tcPr anchor="ctr"/>
                </a:tc>
                <a:tc rowSpan="2">
                  <a:txBody>
                    <a:bodyPr/>
                    <a:lstStyle/>
                    <a:p>
                      <a:pPr algn="ctr"/>
                      <a:r>
                        <a:rPr lang="en-US" sz="1800" dirty="0"/>
                        <a:t>Resolution</a:t>
                      </a:r>
                      <a:endParaRPr lang="en-US" sz="1800" dirty="0">
                        <a:solidFill>
                          <a:schemeClr val="tx1"/>
                        </a:solidFill>
                      </a:endParaRPr>
                    </a:p>
                  </a:txBody>
                  <a:tcPr anchor="ctr"/>
                </a:tc>
                <a:tc rowSpan="2">
                  <a:txBody>
                    <a:bodyPr/>
                    <a:lstStyle/>
                    <a:p>
                      <a:pPr algn="ctr"/>
                      <a:r>
                        <a:rPr lang="en-US" sz="1800" dirty="0"/>
                        <a:t>No.</a:t>
                      </a:r>
                      <a:r>
                        <a:rPr lang="en-US" sz="1800" baseline="0" dirty="0"/>
                        <a:t> of depth layer</a:t>
                      </a:r>
                      <a:endParaRPr lang="en-US" sz="1800" dirty="0">
                        <a:solidFill>
                          <a:schemeClr val="tx1"/>
                        </a:solidFill>
                      </a:endParaRPr>
                    </a:p>
                  </a:txBody>
                  <a:tcPr anchor="ctr"/>
                </a:tc>
                <a:tc gridSpan="3">
                  <a:txBody>
                    <a:bodyPr/>
                    <a:lstStyle/>
                    <a:p>
                      <a:pPr algn="ctr"/>
                      <a:r>
                        <a:rPr lang="en-US" sz="1600" dirty="0"/>
                        <a:t>Conventional M-WRP</a:t>
                      </a:r>
                      <a:endParaRPr lang="en-US" sz="1600" dirty="0">
                        <a:solidFill>
                          <a:schemeClr val="tx1"/>
                        </a:solidFill>
                      </a:endParaRPr>
                    </a:p>
                  </a:txBody>
                  <a:tcPr anchor="ctr" anchorCtr="1"/>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600" dirty="0"/>
                        <a:t>Proposed DM-WRP</a:t>
                      </a:r>
                      <a:endParaRPr lang="en-US" sz="1600" dirty="0">
                        <a:solidFill>
                          <a:schemeClr val="tx1"/>
                        </a:solidFill>
                      </a:endParaRPr>
                    </a:p>
                  </a:txBody>
                  <a:tcPr anchor="ctr" anchorCtr="1"/>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 </a:t>
                      </a:r>
                    </a:p>
                    <a:p>
                      <a:pPr algn="ctr"/>
                      <a:r>
                        <a:rPr lang="en-US" sz="1600" dirty="0">
                          <a:solidFill>
                            <a:schemeClr val="tx1"/>
                          </a:solidFill>
                        </a:rPr>
                        <a:t>% improved(time)</a:t>
                      </a:r>
                    </a:p>
                  </a:txBody>
                  <a:tcPr anchor="ctr" anchorCtr="1"/>
                </a:tc>
                <a:extLst>
                  <a:ext uri="{0D108BD9-81ED-4DB2-BD59-A6C34878D82A}">
                    <a16:rowId xmlns="" xmlns:a16="http://schemas.microsoft.com/office/drawing/2014/main" val="10000"/>
                  </a:ext>
                </a:extLst>
              </a:tr>
              <a:tr h="394111">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endParaRPr lang="en-US" sz="1600" dirty="0">
                        <a:solidFill>
                          <a:schemeClr val="tx1"/>
                        </a:solidFill>
                      </a:endParaRPr>
                    </a:p>
                  </a:txBody>
                  <a:tcPr anchor="ctr"/>
                </a:tc>
                <a:extLst>
                  <a:ext uri="{0D108BD9-81ED-4DB2-BD59-A6C34878D82A}">
                    <a16:rowId xmlns="" xmlns:a16="http://schemas.microsoft.com/office/drawing/2014/main" val="10001"/>
                  </a:ext>
                </a:extLst>
              </a:tr>
              <a:tr h="724223">
                <a:tc>
                  <a:txBody>
                    <a:bodyPr/>
                    <a:lstStyle/>
                    <a:p>
                      <a:pPr algn="ctr"/>
                      <a:r>
                        <a:rPr lang="en-US" sz="1600" b="0" dirty="0"/>
                        <a:t>Scene1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(35,263)</a:t>
                      </a:r>
                    </a:p>
                    <a:p>
                      <a:pPr algn="ctr"/>
                      <a:endParaRPr lang="en-US" sz="1600" b="0" dirty="0">
                        <a:solidFill>
                          <a:schemeClr val="tx1"/>
                        </a:solidFill>
                      </a:endParaRPr>
                    </a:p>
                  </a:txBody>
                  <a:tcPr anchor="ctr"/>
                </a:tc>
                <a:tc>
                  <a:txBody>
                    <a:bodyPr/>
                    <a:lstStyle/>
                    <a:p>
                      <a:pPr algn="ctr"/>
                      <a:r>
                        <a:rPr lang="en-US" sz="1600" b="0" dirty="0"/>
                        <a:t>1980X1024</a:t>
                      </a:r>
                      <a:endParaRPr lang="en-US" sz="1600" b="0" dirty="0">
                        <a:solidFill>
                          <a:schemeClr val="tx1"/>
                        </a:solidFill>
                      </a:endParaRPr>
                    </a:p>
                  </a:txBody>
                  <a:tcPr anchor="ctr"/>
                </a:tc>
                <a:tc>
                  <a:txBody>
                    <a:bodyPr/>
                    <a:lstStyle/>
                    <a:p>
                      <a:pPr algn="ctr"/>
                      <a:r>
                        <a:rPr lang="en-US" sz="1600" b="0" dirty="0"/>
                        <a:t> 128</a:t>
                      </a:r>
                      <a:endParaRPr lang="en-US" sz="1600" b="0" dirty="0">
                        <a:solidFill>
                          <a:schemeClr val="tx1"/>
                        </a:solidFill>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24</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130.48</a:t>
                      </a:r>
                    </a:p>
                  </a:txBody>
                  <a:tcPr marL="9525" marR="9525" marT="9525" marB="0" anchor="ctr"/>
                </a:tc>
                <a:tc>
                  <a:txBody>
                    <a:bodyPr/>
                    <a:lstStyle/>
                    <a:p>
                      <a:pPr marL="0" marR="0" algn="ctr">
                        <a:lnSpc>
                          <a:spcPct val="115000"/>
                        </a:lnSpc>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0.75</a:t>
                      </a:r>
                    </a:p>
                  </a:txBody>
                  <a:tcPr anchor="ctr">
                    <a:lnR w="12700" cap="flat" cmpd="sng" algn="ctr">
                      <a:solidFill>
                        <a:schemeClr val="bg1"/>
                      </a:solidFill>
                      <a:prstDash val="solid"/>
                      <a:round/>
                      <a:headEnd type="none" w="med" len="med"/>
                      <a:tailEnd type="none" w="med" len="med"/>
                    </a:lnR>
                  </a:tcPr>
                </a:tc>
                <a:tc>
                  <a:txBody>
                    <a:bodyPr/>
                    <a:lstStyle/>
                    <a:p>
                      <a:pPr marL="0" indent="0" algn="ctr">
                        <a:buFont typeface="Arial" panose="020B0604020202020204" pitchFamily="34" charset="0"/>
                        <a:buNone/>
                      </a:pPr>
                      <a:r>
                        <a:rPr lang="en-US" sz="1800" b="0" dirty="0">
                          <a:solidFill>
                            <a:schemeClr val="bg1"/>
                          </a:solidFill>
                        </a:rPr>
                        <a:t>9</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93.44</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0.80</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28.39%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2"/>
                  </a:ext>
                </a:extLst>
              </a:tr>
              <a:tr h="724223">
                <a:tc>
                  <a:txBody>
                    <a:bodyPr/>
                    <a:lstStyle/>
                    <a:p>
                      <a:pPr algn="ctr"/>
                      <a:r>
                        <a:rPr lang="en-US" sz="1600" b="0" dirty="0">
                          <a:solidFill>
                            <a:schemeClr val="bg1"/>
                          </a:solidFill>
                        </a:rPr>
                        <a:t>Scene 2</a:t>
                      </a:r>
                    </a:p>
                    <a:p>
                      <a:pPr algn="ctr"/>
                      <a:r>
                        <a:rPr lang="en-US" sz="1600" b="0" dirty="0">
                          <a:solidFill>
                            <a:schemeClr val="bg1"/>
                          </a:solidFill>
                        </a:rPr>
                        <a:t>(96,903)</a:t>
                      </a:r>
                    </a:p>
                  </a:txBody>
                  <a:tcPr anchor="ctr"/>
                </a:tc>
                <a:tc>
                  <a:txBody>
                    <a:bodyPr/>
                    <a:lstStyle/>
                    <a:p>
                      <a:pPr algn="ctr"/>
                      <a:r>
                        <a:rPr lang="en-US" sz="1600" b="0" dirty="0">
                          <a:solidFill>
                            <a:schemeClr val="bg1"/>
                          </a:solidFill>
                        </a:rPr>
                        <a:t>720X720</a:t>
                      </a:r>
                    </a:p>
                  </a:txBody>
                  <a:tcPr anchor="ctr"/>
                </a:tc>
                <a:tc>
                  <a:txBody>
                    <a:bodyPr/>
                    <a:lstStyle/>
                    <a:p>
                      <a:pPr algn="ctr"/>
                      <a:r>
                        <a:rPr lang="en-US" sz="1600" b="0" dirty="0">
                          <a:solidFill>
                            <a:schemeClr val="bg1"/>
                          </a:solidFill>
                        </a:rPr>
                        <a:t>112</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12</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248.08</a:t>
                      </a:r>
                    </a:p>
                  </a:txBody>
                  <a:tcPr marL="9525" marR="9525" marT="9525" marB="0" anchor="ctr"/>
                </a:tc>
                <a:tc>
                  <a:txBody>
                    <a:bodyPr/>
                    <a:lstStyle/>
                    <a:p>
                      <a:pPr marL="0" marR="0" algn="ctr">
                        <a:lnSpc>
                          <a:spcPct val="115000"/>
                        </a:lnSpc>
                      </a:pPr>
                      <a:r>
                        <a:rPr lang="en-US" sz="1800" dirty="0" smtClean="0">
                          <a:effectLst/>
                          <a:latin typeface="Calibri" panose="020F0502020204030204" pitchFamily="34" charset="0"/>
                          <a:ea typeface="맑은 고딕" panose="020B0503020000020004" pitchFamily="50" charset="-127"/>
                          <a:cs typeface="Times New Roman" panose="02020603050405020304" pitchFamily="18" charset="0"/>
                        </a:rPr>
                        <a:t>0.72</a:t>
                      </a: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9</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213.11</a:t>
                      </a:r>
                    </a:p>
                  </a:txBody>
                  <a:tcPr marL="9525" marR="9525" marT="9525" marB="0" anchor="ctr"/>
                </a:tc>
                <a:tc>
                  <a:txBody>
                    <a:bodyPr/>
                    <a:lstStyle/>
                    <a:p>
                      <a:pPr marL="0" marR="0" algn="ctr">
                        <a:lnSpc>
                          <a:spcPct val="115000"/>
                        </a:lnSpc>
                      </a:pPr>
                      <a:r>
                        <a:rPr lang="en-US" sz="1800" b="0" dirty="0" smtClean="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0.79</a:t>
                      </a:r>
                      <a:endPar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24.98%</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233907380"/>
                  </a:ext>
                </a:extLst>
              </a:tr>
              <a:tr h="724223">
                <a:tc>
                  <a:txBody>
                    <a:bodyPr/>
                    <a:lstStyle/>
                    <a:p>
                      <a:pPr algn="ctr"/>
                      <a:r>
                        <a:rPr lang="en-US" sz="1600" b="0" dirty="0" err="1">
                          <a:solidFill>
                            <a:schemeClr val="bg1"/>
                          </a:solidFill>
                        </a:rPr>
                        <a:t>Papilion</a:t>
                      </a:r>
                      <a:endParaRPr lang="en-US" sz="1600" b="0" dirty="0">
                        <a:solidFill>
                          <a:schemeClr val="bg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(262,098)</a:t>
                      </a:r>
                    </a:p>
                  </a:txBody>
                  <a:tcPr anchor="ctr"/>
                </a:tc>
                <a:tc>
                  <a:txBody>
                    <a:bodyPr/>
                    <a:lstStyle/>
                    <a:p>
                      <a:pPr algn="ctr"/>
                      <a:r>
                        <a:rPr lang="en-US" sz="1600" b="0" dirty="0">
                          <a:solidFill>
                            <a:schemeClr val="bg1"/>
                          </a:solidFill>
                        </a:rPr>
                        <a:t>1280X720</a:t>
                      </a:r>
                    </a:p>
                  </a:txBody>
                  <a:tcPr anchor="ctr"/>
                </a:tc>
                <a:tc>
                  <a:txBody>
                    <a:bodyPr/>
                    <a:lstStyle/>
                    <a:p>
                      <a:pPr algn="ctr"/>
                      <a:r>
                        <a:rPr lang="en-US" sz="1600" b="0" dirty="0">
                          <a:solidFill>
                            <a:schemeClr val="bg1"/>
                          </a:solidFill>
                        </a:rPr>
                        <a:t>255</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96</a:t>
                      </a:r>
                    </a:p>
                  </a:txBody>
                  <a:tcPr anchor="ctr">
                    <a:lnL w="12700" cap="flat" cmpd="sng" algn="ctr">
                      <a:solidFill>
                        <a:schemeClr val="bg1"/>
                      </a:solidFill>
                      <a:prstDash val="solid"/>
                      <a:round/>
                      <a:headEnd type="none" w="med" len="med"/>
                      <a:tailEnd type="none" w="med" len="med"/>
                    </a:lnL>
                  </a:tcPr>
                </a:tc>
                <a:tc>
                  <a:txBody>
                    <a:bodyPr/>
                    <a:lstStyle/>
                    <a:p>
                      <a:pPr algn="ctr"/>
                      <a:r>
                        <a:rPr lang="en-US" sz="1800" b="0" dirty="0">
                          <a:solidFill>
                            <a:schemeClr val="bg1"/>
                          </a:solidFill>
                        </a:rPr>
                        <a:t>258.76</a:t>
                      </a:r>
                    </a:p>
                  </a:txBody>
                  <a:tcPr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  0.74</a:t>
                      </a:r>
                    </a:p>
                    <a:p>
                      <a:pPr marL="0" marR="0" lvl="0" indent="0" algn="ctr" defTabSz="457200" rtl="0" eaLnBrk="1" fontAlgn="auto" latinLnBrk="0" hangingPunct="1">
                        <a:lnSpc>
                          <a:spcPct val="115000"/>
                        </a:lnSpc>
                        <a:spcBef>
                          <a:spcPts val="0"/>
                        </a:spcBef>
                        <a:spcAft>
                          <a:spcPts val="0"/>
                        </a:spcAft>
                        <a:buClrTx/>
                        <a:buSzTx/>
                        <a:buFontTx/>
                        <a:buNone/>
                        <a:tabLst/>
                        <a:defRPr/>
                      </a:pP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fontAlgn="b"/>
                      <a:r>
                        <a:rPr lang="en-US" sz="1800" b="0" i="0" u="none" strike="noStrike" dirty="0">
                          <a:solidFill>
                            <a:schemeClr val="bg1"/>
                          </a:solidFill>
                          <a:effectLst/>
                          <a:latin typeface="Calibri" panose="020F0502020204030204" pitchFamily="34" charset="0"/>
                        </a:rPr>
                        <a:t>30</a:t>
                      </a:r>
                    </a:p>
                  </a:txBody>
                  <a:tcPr marL="9525" marR="9525" marT="9525" marB="0"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220.49</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 0.76</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14.79%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532436" y="344307"/>
            <a:ext cx="1253420" cy="523220"/>
          </a:xfrm>
          <a:prstGeom prst="rect">
            <a:avLst/>
          </a:prstGeom>
          <a:noFill/>
        </p:spPr>
        <p:txBody>
          <a:bodyPr wrap="none" rtlCol="0">
            <a:spAutoFit/>
          </a:bodyPr>
          <a:lstStyle/>
          <a:p>
            <a:r>
              <a:rPr lang="en-US" sz="2800" b="1" dirty="0"/>
              <a:t>Results</a:t>
            </a:r>
          </a:p>
        </p:txBody>
      </p:sp>
      <p:sp>
        <p:nvSpPr>
          <p:cNvPr id="2" name="Slide Number Placeholder 1">
            <a:extLst>
              <a:ext uri="{FF2B5EF4-FFF2-40B4-BE49-F238E27FC236}">
                <a16:creationId xmlns="" xmlns:a16="http://schemas.microsoft.com/office/drawing/2014/main" id="{B6F51F5D-EFEF-4289-8A62-4EFBEC1FDB20}"/>
              </a:ext>
            </a:extLst>
          </p:cNvPr>
          <p:cNvSpPr>
            <a:spLocks noGrp="1"/>
          </p:cNvSpPr>
          <p:nvPr>
            <p:ph type="sldNum" sz="quarter" idx="12"/>
          </p:nvPr>
        </p:nvSpPr>
        <p:spPr/>
        <p:txBody>
          <a:bodyPr/>
          <a:lstStyle/>
          <a:p>
            <a:fld id="{A3D4C787-3065-42F2-A9F2-D2B064CC51A6}" type="slidenum">
              <a:rPr lang="en-US" smtClean="0"/>
              <a:t>13</a:t>
            </a:fld>
            <a:endParaRPr lang="en-US"/>
          </a:p>
        </p:txBody>
      </p:sp>
    </p:spTree>
    <p:extLst>
      <p:ext uri="{BB962C8B-B14F-4D97-AF65-F5344CB8AC3E}">
        <p14:creationId xmlns:p14="http://schemas.microsoft.com/office/powerpoint/2010/main" val="2198714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a:extLst>
              <a:ext uri="{FF2B5EF4-FFF2-40B4-BE49-F238E27FC236}">
                <a16:creationId xmlns="" xmlns:a16="http://schemas.microsoft.com/office/drawing/2014/main" id="{45C1D8B7-5E9F-47DD-B3E4-750F6E41DC5B}"/>
              </a:ext>
            </a:extLst>
          </p:cNvPr>
          <p:cNvSpPr txBox="1">
            <a:spLocks/>
          </p:cNvSpPr>
          <p:nvPr/>
        </p:nvSpPr>
        <p:spPr>
          <a:xfrm>
            <a:off x="506093" y="329612"/>
            <a:ext cx="9829444" cy="72806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Summary and conclusion</a:t>
            </a:r>
            <a:endParaRPr lang="en-US" sz="2800" b="1" dirty="0">
              <a:solidFill>
                <a:schemeClr val="tx1"/>
              </a:solidFill>
            </a:endParaRPr>
          </a:p>
        </p:txBody>
      </p:sp>
      <p:sp>
        <p:nvSpPr>
          <p:cNvPr id="2" name="Slide Number Placeholder 1">
            <a:extLst>
              <a:ext uri="{FF2B5EF4-FFF2-40B4-BE49-F238E27FC236}">
                <a16:creationId xmlns="" xmlns:a16="http://schemas.microsoft.com/office/drawing/2014/main" id="{1114CF30-A5F5-4285-91B2-18B3C4EADB19}"/>
              </a:ext>
            </a:extLst>
          </p:cNvPr>
          <p:cNvSpPr>
            <a:spLocks noGrp="1"/>
          </p:cNvSpPr>
          <p:nvPr>
            <p:ph type="sldNum" sz="quarter" idx="12"/>
          </p:nvPr>
        </p:nvSpPr>
        <p:spPr/>
        <p:txBody>
          <a:bodyPr/>
          <a:lstStyle/>
          <a:p>
            <a:fld id="{A3D4C787-3065-42F2-A9F2-D2B064CC51A6}" type="slidenum">
              <a:rPr lang="en-US" smtClean="0"/>
              <a:t>14</a:t>
            </a:fld>
            <a:endParaRPr lang="en-US"/>
          </a:p>
        </p:txBody>
      </p:sp>
      <p:sp>
        <p:nvSpPr>
          <p:cNvPr id="5" name="TextBox 4">
            <a:extLst>
              <a:ext uri="{FF2B5EF4-FFF2-40B4-BE49-F238E27FC236}">
                <a16:creationId xmlns="" xmlns:a16="http://schemas.microsoft.com/office/drawing/2014/main" id="{BE292922-369F-41BE-8972-134BD62E98C4}"/>
              </a:ext>
            </a:extLst>
          </p:cNvPr>
          <p:cNvSpPr txBox="1"/>
          <p:nvPr/>
        </p:nvSpPr>
        <p:spPr>
          <a:xfrm>
            <a:off x="506093" y="1422400"/>
            <a:ext cx="9711964" cy="4662815"/>
          </a:xfrm>
          <a:prstGeom prst="rect">
            <a:avLst/>
          </a:prstGeom>
          <a:noFill/>
        </p:spPr>
        <p:txBody>
          <a:bodyPr wrap="square" rtlCol="0">
            <a:spAutoFit/>
          </a:bodyPr>
          <a:lstStyle/>
          <a:p>
            <a:pPr>
              <a:lnSpc>
                <a:spcPct val="150000"/>
              </a:lnSpc>
            </a:pPr>
            <a:r>
              <a:rPr lang="en-GB" dirty="0"/>
              <a:t>Compared with conventional M-WRP </a:t>
            </a:r>
            <a:r>
              <a:rPr lang="en-GB" dirty="0" smtClean="0"/>
              <a:t>method, proposed MLDR method </a:t>
            </a:r>
            <a:r>
              <a:rPr lang="en-GB" dirty="0"/>
              <a:t>is capable of faster hologram </a:t>
            </a:r>
            <a:r>
              <a:rPr lang="en-GB" dirty="0" smtClean="0"/>
              <a:t>generation by at most 28%.</a:t>
            </a:r>
          </a:p>
          <a:p>
            <a:pPr>
              <a:lnSpc>
                <a:spcPct val="150000"/>
              </a:lnSpc>
            </a:pPr>
            <a:endParaRPr lang="en-GB" dirty="0"/>
          </a:p>
          <a:p>
            <a:pPr>
              <a:lnSpc>
                <a:spcPct val="150000"/>
              </a:lnSpc>
            </a:pPr>
            <a:r>
              <a:rPr lang="en-GB" dirty="0" smtClean="0"/>
              <a:t>No</a:t>
            </a:r>
            <a:r>
              <a:rPr lang="en-GB" dirty="0"/>
              <a:t>. of WRP is optimized by restricting the distance between the farthest depth layers within depth </a:t>
            </a:r>
            <a:r>
              <a:rPr lang="en-GB" dirty="0" smtClean="0"/>
              <a:t>ranges.</a:t>
            </a:r>
          </a:p>
          <a:p>
            <a:pPr>
              <a:lnSpc>
                <a:spcPct val="150000"/>
              </a:lnSpc>
            </a:pPr>
            <a:endParaRPr lang="en-GB" dirty="0"/>
          </a:p>
          <a:p>
            <a:pPr>
              <a:lnSpc>
                <a:spcPct val="150000"/>
              </a:lnSpc>
            </a:pPr>
            <a:r>
              <a:rPr lang="en-GB" dirty="0" smtClean="0"/>
              <a:t>Faster </a:t>
            </a:r>
            <a:r>
              <a:rPr lang="en-GB" dirty="0"/>
              <a:t>full colour hologram is proven by numerical simulation of real objects and digitally synthesized object</a:t>
            </a:r>
            <a:r>
              <a:rPr lang="en-GB" dirty="0" smtClean="0"/>
              <a:t>.</a:t>
            </a:r>
          </a:p>
          <a:p>
            <a:pPr>
              <a:lnSpc>
                <a:spcPct val="150000"/>
              </a:lnSpc>
            </a:pPr>
            <a:endParaRPr lang="en-GB" dirty="0"/>
          </a:p>
          <a:p>
            <a:pPr>
              <a:lnSpc>
                <a:spcPct val="150000"/>
              </a:lnSpc>
            </a:pPr>
            <a:r>
              <a:rPr lang="en-GB" dirty="0" smtClean="0"/>
              <a:t>Future research focuses on few more real scenes and digitally synthesized scenes to evaluate our proposed method further.</a:t>
            </a:r>
            <a:endParaRPr lang="en-US" dirty="0"/>
          </a:p>
        </p:txBody>
      </p:sp>
    </p:spTree>
    <p:extLst>
      <p:ext uri="{BB962C8B-B14F-4D97-AF65-F5344CB8AC3E}">
        <p14:creationId xmlns:p14="http://schemas.microsoft.com/office/powerpoint/2010/main" val="15774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5671" y="2993702"/>
            <a:ext cx="8315311" cy="1323439"/>
          </a:xfrm>
          <a:prstGeom prst="rect">
            <a:avLst/>
          </a:prstGeom>
          <a:noFill/>
        </p:spPr>
        <p:txBody>
          <a:bodyPr wrap="square" rtlCol="0">
            <a:spAutoFit/>
          </a:bodyPr>
          <a:lstStyle/>
          <a:p>
            <a:pPr algn="ctr"/>
            <a:r>
              <a:rPr lang="en-US" sz="8000" b="1" dirty="0">
                <a:latin typeface="Adobe Garamond Pro Bold" panose="02020702060506020403" pitchFamily="18" charset="0"/>
              </a:rPr>
              <a:t>Thank you !!</a:t>
            </a:r>
          </a:p>
        </p:txBody>
      </p:sp>
      <p:sp>
        <p:nvSpPr>
          <p:cNvPr id="2" name="Slide Number Placeholder 1">
            <a:extLst>
              <a:ext uri="{FF2B5EF4-FFF2-40B4-BE49-F238E27FC236}">
                <a16:creationId xmlns="" xmlns:a16="http://schemas.microsoft.com/office/drawing/2014/main" id="{6700A46F-6343-4FDC-99C1-BB2FD5A81D0E}"/>
              </a:ext>
            </a:extLst>
          </p:cNvPr>
          <p:cNvSpPr>
            <a:spLocks noGrp="1"/>
          </p:cNvSpPr>
          <p:nvPr>
            <p:ph type="sldNum" sz="quarter" idx="12"/>
          </p:nvPr>
        </p:nvSpPr>
        <p:spPr/>
        <p:txBody>
          <a:bodyPr/>
          <a:lstStyle/>
          <a:p>
            <a:fld id="{A3D4C787-3065-42F2-A9F2-D2B064CC51A6}" type="slidenum">
              <a:rPr lang="en-US" smtClean="0"/>
              <a:t>15</a:t>
            </a:fld>
            <a:endParaRPr lang="en-US"/>
          </a:p>
        </p:txBody>
      </p:sp>
    </p:spTree>
    <p:extLst>
      <p:ext uri="{BB962C8B-B14F-4D97-AF65-F5344CB8AC3E}">
        <p14:creationId xmlns:p14="http://schemas.microsoft.com/office/powerpoint/2010/main" val="3092672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7544" y="6329027"/>
            <a:ext cx="10736909" cy="369332"/>
          </a:xfrm>
          <a:prstGeom prst="rect">
            <a:avLst/>
          </a:prstGeom>
          <a:noFill/>
        </p:spPr>
        <p:txBody>
          <a:bodyPr wrap="square" rtlCol="0">
            <a:spAutoFit/>
          </a:bodyPr>
          <a:lstStyle/>
          <a:p>
            <a:r>
              <a:rPr lang="en-US" dirty="0"/>
              <a:t>Table 1 : Calculation time and PSNR comparison between M-WRP and MLDR method</a:t>
            </a:r>
          </a:p>
        </p:txBody>
      </p:sp>
      <p:graphicFrame>
        <p:nvGraphicFramePr>
          <p:cNvPr id="4" name="Table 3"/>
          <p:cNvGraphicFramePr>
            <a:graphicFrameLocks noGrp="1"/>
          </p:cNvGraphicFramePr>
          <p:nvPr>
            <p:extLst>
              <p:ext uri="{D42A27DB-BD31-4B8C-83A1-F6EECF244321}">
                <p14:modId xmlns:p14="http://schemas.microsoft.com/office/powerpoint/2010/main" val="3591038710"/>
              </p:ext>
            </p:extLst>
          </p:nvPr>
        </p:nvGraphicFramePr>
        <p:xfrm>
          <a:off x="532437" y="1249193"/>
          <a:ext cx="10658304" cy="3917326"/>
        </p:xfrm>
        <a:graphic>
          <a:graphicData uri="http://schemas.openxmlformats.org/drawingml/2006/table">
            <a:tbl>
              <a:tblPr firstRow="1" bandRow="1">
                <a:tableStyleId>{FABFCF23-3B69-468F-B69F-88F6DE6A72F2}</a:tableStyleId>
              </a:tblPr>
              <a:tblGrid>
                <a:gridCol w="1183821">
                  <a:extLst>
                    <a:ext uri="{9D8B030D-6E8A-4147-A177-3AD203B41FA5}">
                      <a16:colId xmlns="" xmlns:a16="http://schemas.microsoft.com/office/drawing/2014/main" val="20000"/>
                    </a:ext>
                  </a:extLst>
                </a:gridCol>
                <a:gridCol w="1420837">
                  <a:extLst>
                    <a:ext uri="{9D8B030D-6E8A-4147-A177-3AD203B41FA5}">
                      <a16:colId xmlns="" xmlns:a16="http://schemas.microsoft.com/office/drawing/2014/main" val="2685465868"/>
                    </a:ext>
                  </a:extLst>
                </a:gridCol>
                <a:gridCol w="998807">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33345">
                  <a:extLst>
                    <a:ext uri="{9D8B030D-6E8A-4147-A177-3AD203B41FA5}">
                      <a16:colId xmlns="" xmlns:a16="http://schemas.microsoft.com/office/drawing/2014/main" val="20004"/>
                    </a:ext>
                  </a:extLst>
                </a:gridCol>
                <a:gridCol w="1041419">
                  <a:extLst>
                    <a:ext uri="{9D8B030D-6E8A-4147-A177-3AD203B41FA5}">
                      <a16:colId xmlns="" xmlns:a16="http://schemas.microsoft.com/office/drawing/2014/main" val="20005"/>
                    </a:ext>
                  </a:extLst>
                </a:gridCol>
                <a:gridCol w="920039">
                  <a:extLst>
                    <a:ext uri="{9D8B030D-6E8A-4147-A177-3AD203B41FA5}">
                      <a16:colId xmlns="" xmlns:a16="http://schemas.microsoft.com/office/drawing/2014/main" val="20006"/>
                    </a:ext>
                  </a:extLst>
                </a:gridCol>
                <a:gridCol w="859800">
                  <a:extLst>
                    <a:ext uri="{9D8B030D-6E8A-4147-A177-3AD203B41FA5}">
                      <a16:colId xmlns="" xmlns:a16="http://schemas.microsoft.com/office/drawing/2014/main" val="20007"/>
                    </a:ext>
                  </a:extLst>
                </a:gridCol>
                <a:gridCol w="1173242">
                  <a:extLst>
                    <a:ext uri="{9D8B030D-6E8A-4147-A177-3AD203B41FA5}">
                      <a16:colId xmlns="" xmlns:a16="http://schemas.microsoft.com/office/drawing/2014/main" val="20008"/>
                    </a:ext>
                  </a:extLst>
                </a:gridCol>
                <a:gridCol w="1212594">
                  <a:extLst>
                    <a:ext uri="{9D8B030D-6E8A-4147-A177-3AD203B41FA5}">
                      <a16:colId xmlns="" xmlns:a16="http://schemas.microsoft.com/office/drawing/2014/main" val="617907972"/>
                    </a:ext>
                  </a:extLst>
                </a:gridCol>
              </a:tblGrid>
              <a:tr h="551755">
                <a:tc rowSpan="2">
                  <a:txBody>
                    <a:bodyPr/>
                    <a:lstStyle/>
                    <a:p>
                      <a:pPr algn="ctr"/>
                      <a:r>
                        <a:rPr lang="en-US" sz="1800" dirty="0"/>
                        <a:t>Object</a:t>
                      </a:r>
                    </a:p>
                    <a:p>
                      <a:pPr algn="ctr"/>
                      <a:r>
                        <a:rPr lang="en-US" sz="1800" dirty="0"/>
                        <a:t>(object point count)</a:t>
                      </a:r>
                      <a:endParaRPr lang="en-US" sz="1800" dirty="0">
                        <a:solidFill>
                          <a:schemeClr val="tx1"/>
                        </a:solidFill>
                      </a:endParaRPr>
                    </a:p>
                  </a:txBody>
                  <a:tcPr anchor="ctr"/>
                </a:tc>
                <a:tc rowSpan="2">
                  <a:txBody>
                    <a:bodyPr/>
                    <a:lstStyle/>
                    <a:p>
                      <a:pPr algn="ctr"/>
                      <a:r>
                        <a:rPr lang="en-US" sz="1800" dirty="0"/>
                        <a:t>Resolution</a:t>
                      </a:r>
                      <a:endParaRPr lang="en-US" sz="1800" dirty="0">
                        <a:solidFill>
                          <a:schemeClr val="tx1"/>
                        </a:solidFill>
                      </a:endParaRPr>
                    </a:p>
                  </a:txBody>
                  <a:tcPr anchor="ctr"/>
                </a:tc>
                <a:tc rowSpan="2">
                  <a:txBody>
                    <a:bodyPr/>
                    <a:lstStyle/>
                    <a:p>
                      <a:pPr algn="ctr"/>
                      <a:r>
                        <a:rPr lang="en-US" sz="1800" dirty="0"/>
                        <a:t>No.</a:t>
                      </a:r>
                      <a:r>
                        <a:rPr lang="en-US" sz="1800" baseline="0" dirty="0"/>
                        <a:t> of depth layer</a:t>
                      </a:r>
                      <a:endParaRPr lang="en-US" sz="1800" dirty="0">
                        <a:solidFill>
                          <a:schemeClr val="tx1"/>
                        </a:solidFill>
                      </a:endParaRPr>
                    </a:p>
                  </a:txBody>
                  <a:tcPr anchor="ctr"/>
                </a:tc>
                <a:tc gridSpan="3">
                  <a:txBody>
                    <a:bodyPr/>
                    <a:lstStyle/>
                    <a:p>
                      <a:pPr algn="ctr"/>
                      <a:r>
                        <a:rPr lang="en-US" sz="1600" dirty="0"/>
                        <a:t>Conventional M-WRP</a:t>
                      </a:r>
                      <a:endParaRPr lang="en-US" sz="1600" dirty="0">
                        <a:solidFill>
                          <a:schemeClr val="tx1"/>
                        </a:solidFill>
                      </a:endParaRPr>
                    </a:p>
                  </a:txBody>
                  <a:tcPr anchor="ctr" anchorCtr="1"/>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600" dirty="0"/>
                        <a:t>Proposed DM-WRP</a:t>
                      </a:r>
                      <a:endParaRPr lang="en-US" sz="1600" dirty="0">
                        <a:solidFill>
                          <a:schemeClr val="tx1"/>
                        </a:solidFill>
                      </a:endParaRPr>
                    </a:p>
                  </a:txBody>
                  <a:tcPr anchor="ctr" anchorCtr="1"/>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 </a:t>
                      </a:r>
                    </a:p>
                    <a:p>
                      <a:pPr algn="ctr"/>
                      <a:r>
                        <a:rPr lang="en-US" sz="1600" dirty="0">
                          <a:solidFill>
                            <a:schemeClr val="tx1"/>
                          </a:solidFill>
                        </a:rPr>
                        <a:t>% improved(time)</a:t>
                      </a:r>
                    </a:p>
                  </a:txBody>
                  <a:tcPr anchor="ctr" anchorCtr="1"/>
                </a:tc>
                <a:extLst>
                  <a:ext uri="{0D108BD9-81ED-4DB2-BD59-A6C34878D82A}">
                    <a16:rowId xmlns="" xmlns:a16="http://schemas.microsoft.com/office/drawing/2014/main" val="10000"/>
                  </a:ext>
                </a:extLst>
              </a:tr>
              <a:tr h="394111">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endParaRPr lang="en-US" sz="1600" dirty="0">
                        <a:solidFill>
                          <a:schemeClr val="tx1"/>
                        </a:solidFill>
                      </a:endParaRPr>
                    </a:p>
                  </a:txBody>
                  <a:tcPr anchor="ctr"/>
                </a:tc>
                <a:extLst>
                  <a:ext uri="{0D108BD9-81ED-4DB2-BD59-A6C34878D82A}">
                    <a16:rowId xmlns="" xmlns:a16="http://schemas.microsoft.com/office/drawing/2014/main" val="10001"/>
                  </a:ext>
                </a:extLst>
              </a:tr>
              <a:tr h="724223">
                <a:tc>
                  <a:txBody>
                    <a:bodyPr/>
                    <a:lstStyle/>
                    <a:p>
                      <a:pPr algn="ctr"/>
                      <a:r>
                        <a:rPr lang="en-US" sz="1600" b="0" dirty="0"/>
                        <a:t>Scene1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(35,263)</a:t>
                      </a:r>
                    </a:p>
                    <a:p>
                      <a:pPr algn="ctr"/>
                      <a:endParaRPr lang="en-US" sz="1600" b="0" dirty="0">
                        <a:solidFill>
                          <a:schemeClr val="tx1"/>
                        </a:solidFill>
                      </a:endParaRPr>
                    </a:p>
                  </a:txBody>
                  <a:tcPr anchor="ctr"/>
                </a:tc>
                <a:tc>
                  <a:txBody>
                    <a:bodyPr/>
                    <a:lstStyle/>
                    <a:p>
                      <a:pPr algn="ctr"/>
                      <a:r>
                        <a:rPr lang="en-US" sz="1600" b="0" dirty="0"/>
                        <a:t>1980X1024</a:t>
                      </a:r>
                      <a:endParaRPr lang="en-US" sz="1600" b="0" dirty="0">
                        <a:solidFill>
                          <a:schemeClr val="tx1"/>
                        </a:solidFill>
                      </a:endParaRPr>
                    </a:p>
                  </a:txBody>
                  <a:tcPr anchor="ctr"/>
                </a:tc>
                <a:tc>
                  <a:txBody>
                    <a:bodyPr/>
                    <a:lstStyle/>
                    <a:p>
                      <a:pPr algn="ctr"/>
                      <a:r>
                        <a:rPr lang="en-US" sz="1600" b="0" dirty="0"/>
                        <a:t> 128</a:t>
                      </a:r>
                      <a:endParaRPr lang="en-US" sz="1600" b="0" dirty="0">
                        <a:solidFill>
                          <a:schemeClr val="tx1"/>
                        </a:solidFill>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24</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130.48</a:t>
                      </a:r>
                    </a:p>
                  </a:txBody>
                  <a:tcPr marL="9525" marR="9525" marT="9525" marB="0" anchor="ctr"/>
                </a:tc>
                <a:tc>
                  <a:txBody>
                    <a:bodyPr/>
                    <a:lstStyle/>
                    <a:p>
                      <a:pPr marL="0" marR="0" algn="ctr">
                        <a:lnSpc>
                          <a:spcPct val="115000"/>
                        </a:lnSpc>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0.75</a:t>
                      </a:r>
                    </a:p>
                  </a:txBody>
                  <a:tcPr anchor="ctr">
                    <a:lnR w="12700" cap="flat" cmpd="sng" algn="ctr">
                      <a:solidFill>
                        <a:schemeClr val="bg1"/>
                      </a:solidFill>
                      <a:prstDash val="solid"/>
                      <a:round/>
                      <a:headEnd type="none" w="med" len="med"/>
                      <a:tailEnd type="none" w="med" len="med"/>
                    </a:lnR>
                  </a:tcPr>
                </a:tc>
                <a:tc>
                  <a:txBody>
                    <a:bodyPr/>
                    <a:lstStyle/>
                    <a:p>
                      <a:pPr marL="0" indent="0" algn="ctr">
                        <a:buFont typeface="Arial" panose="020B0604020202020204" pitchFamily="34" charset="0"/>
                        <a:buNone/>
                      </a:pPr>
                      <a:r>
                        <a:rPr lang="en-US" sz="1800" b="0" dirty="0">
                          <a:solidFill>
                            <a:schemeClr val="bg1"/>
                          </a:solidFill>
                        </a:rPr>
                        <a:t>9</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93.44</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0.80</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28.39%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2"/>
                  </a:ext>
                </a:extLst>
              </a:tr>
              <a:tr h="724223">
                <a:tc>
                  <a:txBody>
                    <a:bodyPr/>
                    <a:lstStyle/>
                    <a:p>
                      <a:pPr algn="ctr"/>
                      <a:r>
                        <a:rPr lang="en-US" sz="1600" b="0" dirty="0">
                          <a:solidFill>
                            <a:schemeClr val="bg1"/>
                          </a:solidFill>
                        </a:rPr>
                        <a:t>Scene 2</a:t>
                      </a:r>
                    </a:p>
                    <a:p>
                      <a:pPr algn="ctr"/>
                      <a:r>
                        <a:rPr lang="en-US" sz="1600" b="0" dirty="0">
                          <a:solidFill>
                            <a:schemeClr val="bg1"/>
                          </a:solidFill>
                        </a:rPr>
                        <a:t>(84,549)</a:t>
                      </a:r>
                    </a:p>
                  </a:txBody>
                  <a:tcPr anchor="ctr"/>
                </a:tc>
                <a:tc>
                  <a:txBody>
                    <a:bodyPr/>
                    <a:lstStyle/>
                    <a:p>
                      <a:pPr algn="ctr"/>
                      <a:r>
                        <a:rPr lang="en-US" sz="1600" b="0" dirty="0">
                          <a:solidFill>
                            <a:schemeClr val="bg1"/>
                          </a:solidFill>
                        </a:rPr>
                        <a:t>1280X720</a:t>
                      </a:r>
                    </a:p>
                  </a:txBody>
                  <a:tcPr anchor="ctr"/>
                </a:tc>
                <a:tc>
                  <a:txBody>
                    <a:bodyPr/>
                    <a:lstStyle/>
                    <a:p>
                      <a:pPr algn="ctr"/>
                      <a:r>
                        <a:rPr lang="en-US" sz="1600" b="0" dirty="0">
                          <a:solidFill>
                            <a:schemeClr val="bg1"/>
                          </a:solidFill>
                        </a:rPr>
                        <a:t>96</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12</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176.53</a:t>
                      </a:r>
                    </a:p>
                  </a:txBody>
                  <a:tcPr marL="9525" marR="9525" marT="9525" marB="0"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0.72</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14</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156.91</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0.79</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11.12%</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233907380"/>
                  </a:ext>
                </a:extLst>
              </a:tr>
              <a:tr h="724223">
                <a:tc>
                  <a:txBody>
                    <a:bodyPr/>
                    <a:lstStyle/>
                    <a:p>
                      <a:pPr algn="ctr"/>
                      <a:r>
                        <a:rPr lang="en-US" sz="1600" b="0" dirty="0" err="1">
                          <a:solidFill>
                            <a:schemeClr val="bg1"/>
                          </a:solidFill>
                        </a:rPr>
                        <a:t>Papilion</a:t>
                      </a:r>
                      <a:endParaRPr lang="en-US" sz="1600" b="0" dirty="0">
                        <a:solidFill>
                          <a:schemeClr val="bg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(262,098)</a:t>
                      </a:r>
                    </a:p>
                  </a:txBody>
                  <a:tcPr anchor="ctr"/>
                </a:tc>
                <a:tc>
                  <a:txBody>
                    <a:bodyPr/>
                    <a:lstStyle/>
                    <a:p>
                      <a:pPr algn="ctr"/>
                      <a:r>
                        <a:rPr lang="en-US" sz="1600" b="0" dirty="0">
                          <a:solidFill>
                            <a:schemeClr val="bg1"/>
                          </a:solidFill>
                        </a:rPr>
                        <a:t>1280X720</a:t>
                      </a:r>
                    </a:p>
                  </a:txBody>
                  <a:tcPr anchor="ctr"/>
                </a:tc>
                <a:tc>
                  <a:txBody>
                    <a:bodyPr/>
                    <a:lstStyle/>
                    <a:p>
                      <a:pPr algn="ctr"/>
                      <a:r>
                        <a:rPr lang="en-US" sz="1600" b="0" dirty="0">
                          <a:solidFill>
                            <a:schemeClr val="bg1"/>
                          </a:solidFill>
                        </a:rPr>
                        <a:t>255</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96</a:t>
                      </a:r>
                    </a:p>
                  </a:txBody>
                  <a:tcPr anchor="ctr">
                    <a:lnL w="12700" cap="flat" cmpd="sng" algn="ctr">
                      <a:solidFill>
                        <a:schemeClr val="bg1"/>
                      </a:solidFill>
                      <a:prstDash val="solid"/>
                      <a:round/>
                      <a:headEnd type="none" w="med" len="med"/>
                      <a:tailEnd type="none" w="med" len="med"/>
                    </a:lnL>
                  </a:tcPr>
                </a:tc>
                <a:tc>
                  <a:txBody>
                    <a:bodyPr/>
                    <a:lstStyle/>
                    <a:p>
                      <a:pPr algn="ctr"/>
                      <a:r>
                        <a:rPr lang="en-US" sz="1800" b="0" dirty="0">
                          <a:solidFill>
                            <a:schemeClr val="bg1"/>
                          </a:solidFill>
                        </a:rPr>
                        <a:t>258.76</a:t>
                      </a:r>
                    </a:p>
                  </a:txBody>
                  <a:tcPr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  0.74</a:t>
                      </a:r>
                    </a:p>
                    <a:p>
                      <a:pPr marL="0" marR="0" lvl="0" indent="0" algn="ctr" defTabSz="457200" rtl="0" eaLnBrk="1" fontAlgn="auto" latinLnBrk="0" hangingPunct="1">
                        <a:lnSpc>
                          <a:spcPct val="115000"/>
                        </a:lnSpc>
                        <a:spcBef>
                          <a:spcPts val="0"/>
                        </a:spcBef>
                        <a:spcAft>
                          <a:spcPts val="0"/>
                        </a:spcAft>
                        <a:buClrTx/>
                        <a:buSzTx/>
                        <a:buFontTx/>
                        <a:buNone/>
                        <a:tabLst/>
                        <a:defRPr/>
                      </a:pP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fontAlgn="b"/>
                      <a:r>
                        <a:rPr lang="en-US" sz="1800" b="0" i="0" u="none" strike="noStrike" dirty="0">
                          <a:solidFill>
                            <a:schemeClr val="bg1"/>
                          </a:solidFill>
                          <a:effectLst/>
                          <a:latin typeface="Calibri" panose="020F0502020204030204" pitchFamily="34" charset="0"/>
                        </a:rPr>
                        <a:t>30</a:t>
                      </a:r>
                    </a:p>
                  </a:txBody>
                  <a:tcPr marL="9525" marR="9525" marT="9525" marB="0"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220.49</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 0.76</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14.79%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532436" y="344307"/>
            <a:ext cx="1253420" cy="523220"/>
          </a:xfrm>
          <a:prstGeom prst="rect">
            <a:avLst/>
          </a:prstGeom>
          <a:noFill/>
        </p:spPr>
        <p:txBody>
          <a:bodyPr wrap="none" rtlCol="0">
            <a:spAutoFit/>
          </a:bodyPr>
          <a:lstStyle/>
          <a:p>
            <a:r>
              <a:rPr lang="en-US" sz="2800" b="1" dirty="0"/>
              <a:t>Results</a:t>
            </a:r>
          </a:p>
        </p:txBody>
      </p:sp>
      <p:sp>
        <p:nvSpPr>
          <p:cNvPr id="2" name="Slide Number Placeholder 1">
            <a:extLst>
              <a:ext uri="{FF2B5EF4-FFF2-40B4-BE49-F238E27FC236}">
                <a16:creationId xmlns="" xmlns:a16="http://schemas.microsoft.com/office/drawing/2014/main" id="{B6F51F5D-EFEF-4289-8A62-4EFBEC1FDB20}"/>
              </a:ext>
            </a:extLst>
          </p:cNvPr>
          <p:cNvSpPr>
            <a:spLocks noGrp="1"/>
          </p:cNvSpPr>
          <p:nvPr>
            <p:ph type="sldNum" sz="quarter" idx="12"/>
          </p:nvPr>
        </p:nvSpPr>
        <p:spPr/>
        <p:txBody>
          <a:bodyPr/>
          <a:lstStyle/>
          <a:p>
            <a:fld id="{A3D4C787-3065-42F2-A9F2-D2B064CC51A6}" type="slidenum">
              <a:rPr lang="en-US" smtClean="0"/>
              <a:t>16</a:t>
            </a:fld>
            <a:endParaRPr lang="en-US"/>
          </a:p>
        </p:txBody>
      </p:sp>
    </p:spTree>
    <p:extLst>
      <p:ext uri="{BB962C8B-B14F-4D97-AF65-F5344CB8AC3E}">
        <p14:creationId xmlns:p14="http://schemas.microsoft.com/office/powerpoint/2010/main" val="2901834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7544" y="6329027"/>
            <a:ext cx="10736909" cy="369332"/>
          </a:xfrm>
          <a:prstGeom prst="rect">
            <a:avLst/>
          </a:prstGeom>
          <a:noFill/>
        </p:spPr>
        <p:txBody>
          <a:bodyPr wrap="square" rtlCol="0">
            <a:spAutoFit/>
          </a:bodyPr>
          <a:lstStyle/>
          <a:p>
            <a:r>
              <a:rPr lang="en-US" dirty="0"/>
              <a:t>Table 1 : Calculation time and PSNR comparison between M-WRP and MLDR method</a:t>
            </a:r>
          </a:p>
        </p:txBody>
      </p:sp>
      <p:graphicFrame>
        <p:nvGraphicFramePr>
          <p:cNvPr id="4" name="Table 3"/>
          <p:cNvGraphicFramePr>
            <a:graphicFrameLocks noGrp="1"/>
          </p:cNvGraphicFramePr>
          <p:nvPr>
            <p:extLst>
              <p:ext uri="{D42A27DB-BD31-4B8C-83A1-F6EECF244321}">
                <p14:modId xmlns:p14="http://schemas.microsoft.com/office/powerpoint/2010/main" val="305928731"/>
              </p:ext>
            </p:extLst>
          </p:nvPr>
        </p:nvGraphicFramePr>
        <p:xfrm>
          <a:off x="532437" y="1249193"/>
          <a:ext cx="10658304" cy="4641549"/>
        </p:xfrm>
        <a:graphic>
          <a:graphicData uri="http://schemas.openxmlformats.org/drawingml/2006/table">
            <a:tbl>
              <a:tblPr firstRow="1" bandRow="1">
                <a:tableStyleId>{FABFCF23-3B69-468F-B69F-88F6DE6A72F2}</a:tableStyleId>
              </a:tblPr>
              <a:tblGrid>
                <a:gridCol w="1183821">
                  <a:extLst>
                    <a:ext uri="{9D8B030D-6E8A-4147-A177-3AD203B41FA5}">
                      <a16:colId xmlns="" xmlns:a16="http://schemas.microsoft.com/office/drawing/2014/main" val="20000"/>
                    </a:ext>
                  </a:extLst>
                </a:gridCol>
                <a:gridCol w="1420837">
                  <a:extLst>
                    <a:ext uri="{9D8B030D-6E8A-4147-A177-3AD203B41FA5}">
                      <a16:colId xmlns="" xmlns:a16="http://schemas.microsoft.com/office/drawing/2014/main" val="2685465868"/>
                    </a:ext>
                  </a:extLst>
                </a:gridCol>
                <a:gridCol w="998807">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33345">
                  <a:extLst>
                    <a:ext uri="{9D8B030D-6E8A-4147-A177-3AD203B41FA5}">
                      <a16:colId xmlns="" xmlns:a16="http://schemas.microsoft.com/office/drawing/2014/main" val="20004"/>
                    </a:ext>
                  </a:extLst>
                </a:gridCol>
                <a:gridCol w="1041419">
                  <a:extLst>
                    <a:ext uri="{9D8B030D-6E8A-4147-A177-3AD203B41FA5}">
                      <a16:colId xmlns="" xmlns:a16="http://schemas.microsoft.com/office/drawing/2014/main" val="20005"/>
                    </a:ext>
                  </a:extLst>
                </a:gridCol>
                <a:gridCol w="920039">
                  <a:extLst>
                    <a:ext uri="{9D8B030D-6E8A-4147-A177-3AD203B41FA5}">
                      <a16:colId xmlns="" xmlns:a16="http://schemas.microsoft.com/office/drawing/2014/main" val="20006"/>
                    </a:ext>
                  </a:extLst>
                </a:gridCol>
                <a:gridCol w="859800">
                  <a:extLst>
                    <a:ext uri="{9D8B030D-6E8A-4147-A177-3AD203B41FA5}">
                      <a16:colId xmlns="" xmlns:a16="http://schemas.microsoft.com/office/drawing/2014/main" val="20007"/>
                    </a:ext>
                  </a:extLst>
                </a:gridCol>
                <a:gridCol w="1173242">
                  <a:extLst>
                    <a:ext uri="{9D8B030D-6E8A-4147-A177-3AD203B41FA5}">
                      <a16:colId xmlns="" xmlns:a16="http://schemas.microsoft.com/office/drawing/2014/main" val="20008"/>
                    </a:ext>
                  </a:extLst>
                </a:gridCol>
                <a:gridCol w="1212594">
                  <a:extLst>
                    <a:ext uri="{9D8B030D-6E8A-4147-A177-3AD203B41FA5}">
                      <a16:colId xmlns="" xmlns:a16="http://schemas.microsoft.com/office/drawing/2014/main" val="617907972"/>
                    </a:ext>
                  </a:extLst>
                </a:gridCol>
              </a:tblGrid>
              <a:tr h="551755">
                <a:tc rowSpan="2">
                  <a:txBody>
                    <a:bodyPr/>
                    <a:lstStyle/>
                    <a:p>
                      <a:pPr algn="ctr"/>
                      <a:r>
                        <a:rPr lang="en-US" sz="1800" dirty="0"/>
                        <a:t>Object</a:t>
                      </a:r>
                    </a:p>
                    <a:p>
                      <a:pPr algn="ctr"/>
                      <a:r>
                        <a:rPr lang="en-US" sz="1800" dirty="0"/>
                        <a:t>(object point count)</a:t>
                      </a:r>
                      <a:endParaRPr lang="en-US" sz="1800" dirty="0">
                        <a:solidFill>
                          <a:schemeClr val="tx1"/>
                        </a:solidFill>
                      </a:endParaRPr>
                    </a:p>
                  </a:txBody>
                  <a:tcPr anchor="ctr"/>
                </a:tc>
                <a:tc rowSpan="2">
                  <a:txBody>
                    <a:bodyPr/>
                    <a:lstStyle/>
                    <a:p>
                      <a:pPr algn="ctr"/>
                      <a:r>
                        <a:rPr lang="en-US" sz="1800" dirty="0"/>
                        <a:t>Resolution</a:t>
                      </a:r>
                      <a:endParaRPr lang="en-US" sz="1800" dirty="0">
                        <a:solidFill>
                          <a:schemeClr val="tx1"/>
                        </a:solidFill>
                      </a:endParaRPr>
                    </a:p>
                  </a:txBody>
                  <a:tcPr anchor="ctr"/>
                </a:tc>
                <a:tc rowSpan="2">
                  <a:txBody>
                    <a:bodyPr/>
                    <a:lstStyle/>
                    <a:p>
                      <a:pPr algn="ctr"/>
                      <a:r>
                        <a:rPr lang="en-US" sz="1800" dirty="0"/>
                        <a:t>No.</a:t>
                      </a:r>
                      <a:r>
                        <a:rPr lang="en-US" sz="1800" baseline="0" dirty="0"/>
                        <a:t> of depth layer</a:t>
                      </a:r>
                      <a:endParaRPr lang="en-US" sz="1800" dirty="0">
                        <a:solidFill>
                          <a:schemeClr val="tx1"/>
                        </a:solidFill>
                      </a:endParaRPr>
                    </a:p>
                  </a:txBody>
                  <a:tcPr anchor="ctr"/>
                </a:tc>
                <a:tc gridSpan="3">
                  <a:txBody>
                    <a:bodyPr/>
                    <a:lstStyle/>
                    <a:p>
                      <a:pPr algn="ctr"/>
                      <a:r>
                        <a:rPr lang="en-US" sz="1600" dirty="0"/>
                        <a:t>Conventional M-WRP</a:t>
                      </a:r>
                      <a:endParaRPr lang="en-US" sz="1600" dirty="0">
                        <a:solidFill>
                          <a:schemeClr val="tx1"/>
                        </a:solidFill>
                      </a:endParaRPr>
                    </a:p>
                  </a:txBody>
                  <a:tcPr anchor="ctr" anchorCtr="1"/>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600" dirty="0"/>
                        <a:t>Proposed DM-WRP</a:t>
                      </a:r>
                      <a:endParaRPr lang="en-US" sz="1600" dirty="0">
                        <a:solidFill>
                          <a:schemeClr val="tx1"/>
                        </a:solidFill>
                      </a:endParaRPr>
                    </a:p>
                  </a:txBody>
                  <a:tcPr anchor="ctr" anchorCtr="1"/>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 </a:t>
                      </a:r>
                    </a:p>
                    <a:p>
                      <a:pPr algn="ctr"/>
                      <a:r>
                        <a:rPr lang="en-US" sz="1600" dirty="0">
                          <a:solidFill>
                            <a:schemeClr val="tx1"/>
                          </a:solidFill>
                        </a:rPr>
                        <a:t>% improved(time)</a:t>
                      </a:r>
                    </a:p>
                  </a:txBody>
                  <a:tcPr anchor="ctr" anchorCtr="1"/>
                </a:tc>
                <a:extLst>
                  <a:ext uri="{0D108BD9-81ED-4DB2-BD59-A6C34878D82A}">
                    <a16:rowId xmlns="" xmlns:a16="http://schemas.microsoft.com/office/drawing/2014/main" val="10000"/>
                  </a:ext>
                </a:extLst>
              </a:tr>
              <a:tr h="394111">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r>
                        <a:rPr lang="en-US" sz="1600" dirty="0"/>
                        <a:t>No. of WRP</a:t>
                      </a:r>
                      <a:endParaRPr lang="en-US" sz="1600" dirty="0">
                        <a:solidFill>
                          <a:schemeClr val="tx1"/>
                        </a:solidFill>
                      </a:endParaRPr>
                    </a:p>
                  </a:txBody>
                  <a:tcPr anchor="ctr"/>
                </a:tc>
                <a:tc>
                  <a:txBody>
                    <a:bodyPr/>
                    <a:lstStyle/>
                    <a:p>
                      <a:pPr algn="ctr"/>
                      <a:r>
                        <a:rPr lang="en-US" sz="1600" dirty="0"/>
                        <a:t>Time</a:t>
                      </a:r>
                    </a:p>
                    <a:p>
                      <a:pPr algn="ctr"/>
                      <a:r>
                        <a:rPr lang="en-US" sz="1600" dirty="0"/>
                        <a:t>(sec.)</a:t>
                      </a:r>
                      <a:endParaRPr lang="en-US" sz="1600" dirty="0">
                        <a:solidFill>
                          <a:schemeClr val="tx1"/>
                        </a:solidFill>
                      </a:endParaRPr>
                    </a:p>
                  </a:txBody>
                  <a:tcPr anchor="ctr"/>
                </a:tc>
                <a:tc>
                  <a:txBody>
                    <a:bodyPr/>
                    <a:lstStyle/>
                    <a:p>
                      <a:pPr algn="ctr"/>
                      <a:r>
                        <a:rPr lang="en-US" sz="1600" dirty="0"/>
                        <a:t>Correlation</a:t>
                      </a:r>
                      <a:endParaRPr lang="en-US" sz="1600" dirty="0">
                        <a:solidFill>
                          <a:schemeClr val="tx1"/>
                        </a:solidFill>
                      </a:endParaRPr>
                    </a:p>
                  </a:txBody>
                  <a:tcPr anchor="ctr"/>
                </a:tc>
                <a:tc>
                  <a:txBody>
                    <a:bodyPr/>
                    <a:lstStyle/>
                    <a:p>
                      <a:pPr algn="ctr"/>
                      <a:endParaRPr lang="en-US" sz="1600" dirty="0">
                        <a:solidFill>
                          <a:schemeClr val="tx1"/>
                        </a:solidFill>
                      </a:endParaRPr>
                    </a:p>
                  </a:txBody>
                  <a:tcPr anchor="ctr"/>
                </a:tc>
                <a:extLst>
                  <a:ext uri="{0D108BD9-81ED-4DB2-BD59-A6C34878D82A}">
                    <a16:rowId xmlns="" xmlns:a16="http://schemas.microsoft.com/office/drawing/2014/main" val="10001"/>
                  </a:ext>
                </a:extLst>
              </a:tr>
              <a:tr h="724223">
                <a:tc>
                  <a:txBody>
                    <a:bodyPr/>
                    <a:lstStyle/>
                    <a:p>
                      <a:pPr algn="ctr"/>
                      <a:r>
                        <a:rPr lang="en-US" sz="1600" b="0" dirty="0"/>
                        <a:t>Scene1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(35,263)</a:t>
                      </a:r>
                    </a:p>
                    <a:p>
                      <a:pPr algn="ctr"/>
                      <a:endParaRPr lang="en-US" sz="1600" b="0" dirty="0">
                        <a:solidFill>
                          <a:schemeClr val="tx1"/>
                        </a:solidFill>
                      </a:endParaRPr>
                    </a:p>
                  </a:txBody>
                  <a:tcPr anchor="ctr"/>
                </a:tc>
                <a:tc>
                  <a:txBody>
                    <a:bodyPr/>
                    <a:lstStyle/>
                    <a:p>
                      <a:pPr algn="ctr"/>
                      <a:r>
                        <a:rPr lang="en-US" sz="1600" b="0" dirty="0"/>
                        <a:t>1980X1024</a:t>
                      </a:r>
                      <a:endParaRPr lang="en-US" sz="1600" b="0" dirty="0">
                        <a:solidFill>
                          <a:schemeClr val="tx1"/>
                        </a:solidFill>
                      </a:endParaRPr>
                    </a:p>
                  </a:txBody>
                  <a:tcPr anchor="ctr"/>
                </a:tc>
                <a:tc>
                  <a:txBody>
                    <a:bodyPr/>
                    <a:lstStyle/>
                    <a:p>
                      <a:pPr algn="ctr"/>
                      <a:r>
                        <a:rPr lang="en-US" sz="1600" b="0" dirty="0"/>
                        <a:t> 128</a:t>
                      </a:r>
                      <a:endParaRPr lang="en-US" sz="1600" b="0" dirty="0">
                        <a:solidFill>
                          <a:schemeClr val="tx1"/>
                        </a:solidFill>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24</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130.48</a:t>
                      </a:r>
                    </a:p>
                  </a:txBody>
                  <a:tcPr marL="9525" marR="9525" marT="9525" marB="0" anchor="ctr"/>
                </a:tc>
                <a:tc>
                  <a:txBody>
                    <a:bodyPr/>
                    <a:lstStyle/>
                    <a:p>
                      <a:pPr marL="0" marR="0" algn="ctr">
                        <a:lnSpc>
                          <a:spcPct val="115000"/>
                        </a:lnSpc>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0.75</a:t>
                      </a:r>
                    </a:p>
                  </a:txBody>
                  <a:tcPr anchor="ctr">
                    <a:lnR w="12700" cap="flat" cmpd="sng" algn="ctr">
                      <a:solidFill>
                        <a:schemeClr val="bg1"/>
                      </a:solidFill>
                      <a:prstDash val="solid"/>
                      <a:round/>
                      <a:headEnd type="none" w="med" len="med"/>
                      <a:tailEnd type="none" w="med" len="med"/>
                    </a:lnR>
                  </a:tcPr>
                </a:tc>
                <a:tc>
                  <a:txBody>
                    <a:bodyPr/>
                    <a:lstStyle/>
                    <a:p>
                      <a:pPr marL="0" indent="0" algn="ctr">
                        <a:buFont typeface="Arial" panose="020B0604020202020204" pitchFamily="34" charset="0"/>
                        <a:buNone/>
                      </a:pPr>
                      <a:r>
                        <a:rPr lang="en-US" sz="1800" b="0" dirty="0">
                          <a:solidFill>
                            <a:schemeClr val="bg1"/>
                          </a:solidFill>
                        </a:rPr>
                        <a:t>9</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93.44</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0.80</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28.39%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2"/>
                  </a:ext>
                </a:extLst>
              </a:tr>
              <a:tr h="724223">
                <a:tc>
                  <a:txBody>
                    <a:bodyPr/>
                    <a:lstStyle/>
                    <a:p>
                      <a:pPr algn="ctr"/>
                      <a:r>
                        <a:rPr lang="en-US" sz="1600" b="0" dirty="0">
                          <a:solidFill>
                            <a:schemeClr val="bg1"/>
                          </a:solidFill>
                        </a:rPr>
                        <a:t>Scene 2</a:t>
                      </a:r>
                    </a:p>
                    <a:p>
                      <a:pPr algn="ctr"/>
                      <a:r>
                        <a:rPr lang="en-US" sz="1600" b="0" dirty="0">
                          <a:solidFill>
                            <a:schemeClr val="bg1"/>
                          </a:solidFill>
                        </a:rPr>
                        <a:t>(96,903)</a:t>
                      </a:r>
                    </a:p>
                  </a:txBody>
                  <a:tcPr anchor="ctr"/>
                </a:tc>
                <a:tc>
                  <a:txBody>
                    <a:bodyPr/>
                    <a:lstStyle/>
                    <a:p>
                      <a:pPr algn="ctr"/>
                      <a:r>
                        <a:rPr lang="en-US" sz="1600" b="0" dirty="0">
                          <a:solidFill>
                            <a:schemeClr val="bg1"/>
                          </a:solidFill>
                        </a:rPr>
                        <a:t>720X720</a:t>
                      </a:r>
                    </a:p>
                  </a:txBody>
                  <a:tcPr anchor="ctr"/>
                </a:tc>
                <a:tc>
                  <a:txBody>
                    <a:bodyPr/>
                    <a:lstStyle/>
                    <a:p>
                      <a:pPr algn="ctr"/>
                      <a:r>
                        <a:rPr lang="en-US" sz="1600" b="0" dirty="0">
                          <a:solidFill>
                            <a:schemeClr val="bg1"/>
                          </a:solidFill>
                        </a:rPr>
                        <a:t>112</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12</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248.08</a:t>
                      </a:r>
                    </a:p>
                  </a:txBody>
                  <a:tcPr marL="9525" marR="9525" marT="9525" marB="0" anchor="ctr"/>
                </a:tc>
                <a:tc>
                  <a:txBody>
                    <a:bodyPr/>
                    <a:lstStyle/>
                    <a:p>
                      <a:pPr marL="0" marR="0" algn="ctr">
                        <a:lnSpc>
                          <a:spcPct val="115000"/>
                        </a:lnSpc>
                      </a:pP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9</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213.11</a:t>
                      </a:r>
                    </a:p>
                  </a:txBody>
                  <a:tcPr marL="9525" marR="9525" marT="9525" marB="0" anchor="ctr"/>
                </a:tc>
                <a:tc>
                  <a:txBody>
                    <a:bodyPr/>
                    <a:lstStyle/>
                    <a:p>
                      <a:pPr marL="0" marR="0" algn="ctr">
                        <a:lnSpc>
                          <a:spcPct val="115000"/>
                        </a:lnSpc>
                      </a:pPr>
                      <a:endPar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24.98%</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3"/>
                  </a:ext>
                </a:extLst>
              </a:tr>
              <a:tr h="724223">
                <a:tc>
                  <a:txBody>
                    <a:bodyPr/>
                    <a:lstStyle/>
                    <a:p>
                      <a:pPr algn="ctr"/>
                      <a:r>
                        <a:rPr lang="en-US" sz="1600" b="0" dirty="0">
                          <a:solidFill>
                            <a:schemeClr val="bg1"/>
                          </a:solidFill>
                        </a:rPr>
                        <a:t>Scene 3</a:t>
                      </a:r>
                    </a:p>
                    <a:p>
                      <a:pPr algn="ctr"/>
                      <a:r>
                        <a:rPr lang="en-US" sz="1600" b="0" dirty="0">
                          <a:solidFill>
                            <a:schemeClr val="bg1"/>
                          </a:solidFill>
                        </a:rPr>
                        <a:t>(84,549)</a:t>
                      </a:r>
                    </a:p>
                  </a:txBody>
                  <a:tcPr anchor="ctr"/>
                </a:tc>
                <a:tc>
                  <a:txBody>
                    <a:bodyPr/>
                    <a:lstStyle/>
                    <a:p>
                      <a:pPr algn="ctr"/>
                      <a:r>
                        <a:rPr lang="en-US" sz="1600" b="0" dirty="0">
                          <a:solidFill>
                            <a:schemeClr val="bg1"/>
                          </a:solidFill>
                        </a:rPr>
                        <a:t>1280X720</a:t>
                      </a:r>
                    </a:p>
                  </a:txBody>
                  <a:tcPr anchor="ctr"/>
                </a:tc>
                <a:tc>
                  <a:txBody>
                    <a:bodyPr/>
                    <a:lstStyle/>
                    <a:p>
                      <a:pPr algn="ctr"/>
                      <a:r>
                        <a:rPr lang="en-US" sz="1600" b="0" dirty="0">
                          <a:solidFill>
                            <a:schemeClr val="bg1"/>
                          </a:solidFill>
                        </a:rPr>
                        <a:t>96</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12</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176.53</a:t>
                      </a:r>
                    </a:p>
                  </a:txBody>
                  <a:tcPr marL="9525" marR="9525" marT="9525" marB="0"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14</a:t>
                      </a:r>
                    </a:p>
                  </a:txBody>
                  <a:tcPr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156.91</a:t>
                      </a:r>
                    </a:p>
                  </a:txBody>
                  <a:tcPr marL="9525" marR="9525" marT="9525" marB="0" anchor="ctr"/>
                </a:tc>
                <a:tc>
                  <a:txBody>
                    <a:bodyPr/>
                    <a:lstStyle/>
                    <a:p>
                      <a:pPr marL="0" marR="0" algn="ctr">
                        <a:lnSpc>
                          <a:spcPct val="115000"/>
                        </a:lnSpc>
                      </a:pPr>
                      <a:endPar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11.12%</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233907380"/>
                  </a:ext>
                </a:extLst>
              </a:tr>
              <a:tr h="724223">
                <a:tc>
                  <a:txBody>
                    <a:bodyPr/>
                    <a:lstStyle/>
                    <a:p>
                      <a:pPr algn="ctr"/>
                      <a:r>
                        <a:rPr lang="en-US" sz="1600" b="0" dirty="0" err="1">
                          <a:solidFill>
                            <a:schemeClr val="bg1"/>
                          </a:solidFill>
                        </a:rPr>
                        <a:t>Papilion</a:t>
                      </a:r>
                      <a:endParaRPr lang="en-US" sz="1600" b="0" dirty="0">
                        <a:solidFill>
                          <a:schemeClr val="bg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(262,098)</a:t>
                      </a:r>
                    </a:p>
                  </a:txBody>
                  <a:tcPr anchor="ctr"/>
                </a:tc>
                <a:tc>
                  <a:txBody>
                    <a:bodyPr/>
                    <a:lstStyle/>
                    <a:p>
                      <a:pPr algn="ctr"/>
                      <a:r>
                        <a:rPr lang="en-US" sz="1600" b="0" dirty="0">
                          <a:solidFill>
                            <a:schemeClr val="bg1"/>
                          </a:solidFill>
                        </a:rPr>
                        <a:t>1280X720</a:t>
                      </a:r>
                    </a:p>
                  </a:txBody>
                  <a:tcPr anchor="ctr"/>
                </a:tc>
                <a:tc>
                  <a:txBody>
                    <a:bodyPr/>
                    <a:lstStyle/>
                    <a:p>
                      <a:pPr algn="ctr"/>
                      <a:r>
                        <a:rPr lang="en-US" sz="1600" b="0" dirty="0">
                          <a:solidFill>
                            <a:schemeClr val="bg1"/>
                          </a:solidFill>
                        </a:rPr>
                        <a:t>255</a:t>
                      </a:r>
                    </a:p>
                  </a:txBody>
                  <a:tcPr anchor="ctr">
                    <a:lnR w="12700" cap="flat" cmpd="sng" algn="ctr">
                      <a:solidFill>
                        <a:schemeClr val="bg1"/>
                      </a:solidFill>
                      <a:prstDash val="solid"/>
                      <a:round/>
                      <a:headEnd type="none" w="med" len="med"/>
                      <a:tailEnd type="none" w="med" len="med"/>
                    </a:lnR>
                  </a:tcPr>
                </a:tc>
                <a:tc>
                  <a:txBody>
                    <a:bodyPr/>
                    <a:lstStyle/>
                    <a:p>
                      <a:pPr algn="ctr"/>
                      <a:r>
                        <a:rPr lang="en-US" sz="1800" b="0" dirty="0">
                          <a:solidFill>
                            <a:schemeClr val="bg1"/>
                          </a:solidFill>
                        </a:rPr>
                        <a:t>96</a:t>
                      </a:r>
                    </a:p>
                  </a:txBody>
                  <a:tcPr anchor="ctr">
                    <a:lnL w="12700" cap="flat" cmpd="sng" algn="ctr">
                      <a:solidFill>
                        <a:schemeClr val="bg1"/>
                      </a:solidFill>
                      <a:prstDash val="solid"/>
                      <a:round/>
                      <a:headEnd type="none" w="med" len="med"/>
                      <a:tailEnd type="none" w="med" len="med"/>
                    </a:lnL>
                  </a:tcPr>
                </a:tc>
                <a:tc>
                  <a:txBody>
                    <a:bodyPr/>
                    <a:lstStyle/>
                    <a:p>
                      <a:pPr algn="ctr"/>
                      <a:r>
                        <a:rPr lang="en-US" sz="1800" b="0" dirty="0">
                          <a:solidFill>
                            <a:schemeClr val="bg1"/>
                          </a:solidFill>
                        </a:rPr>
                        <a:t>258.76</a:t>
                      </a:r>
                    </a:p>
                  </a:txBody>
                  <a:tcPr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  0.74</a:t>
                      </a:r>
                    </a:p>
                    <a:p>
                      <a:pPr marL="0" marR="0" lvl="0" indent="0" algn="ctr" defTabSz="457200" rtl="0" eaLnBrk="1" fontAlgn="auto" latinLnBrk="0" hangingPunct="1">
                        <a:lnSpc>
                          <a:spcPct val="115000"/>
                        </a:lnSpc>
                        <a:spcBef>
                          <a:spcPts val="0"/>
                        </a:spcBef>
                        <a:spcAft>
                          <a:spcPts val="0"/>
                        </a:spcAft>
                        <a:buClrTx/>
                        <a:buSzTx/>
                        <a:buFontTx/>
                        <a:buNone/>
                        <a:tabLst/>
                        <a:defRPr/>
                      </a:pPr>
                      <a:endParaRPr lang="en-US" sz="1800" dirty="0">
                        <a:effectLst/>
                        <a:latin typeface="Calibri" panose="020F0502020204030204" pitchFamily="34" charset="0"/>
                        <a:ea typeface="맑은 고딕" panose="020B0503020000020004" pitchFamily="50" charset="-127"/>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fontAlgn="b"/>
                      <a:r>
                        <a:rPr lang="en-US" sz="1800" b="0" i="0" u="none" strike="noStrike" dirty="0">
                          <a:solidFill>
                            <a:schemeClr val="bg1"/>
                          </a:solidFill>
                          <a:effectLst/>
                          <a:latin typeface="Calibri" panose="020F0502020204030204" pitchFamily="34" charset="0"/>
                        </a:rPr>
                        <a:t>30</a:t>
                      </a:r>
                    </a:p>
                  </a:txBody>
                  <a:tcPr marL="9525" marR="9525" marT="9525" marB="0" anchor="ctr">
                    <a:lnL w="12700" cap="flat" cmpd="sng" algn="ctr">
                      <a:solidFill>
                        <a:schemeClr val="bg1"/>
                      </a:solidFill>
                      <a:prstDash val="solid"/>
                      <a:round/>
                      <a:headEnd type="none" w="med" len="med"/>
                      <a:tailEnd type="none" w="med" len="med"/>
                    </a:lnL>
                  </a:tcPr>
                </a:tc>
                <a:tc>
                  <a:txBody>
                    <a:bodyPr/>
                    <a:lstStyle/>
                    <a:p>
                      <a:pPr algn="ctr" fontAlgn="b"/>
                      <a:r>
                        <a:rPr lang="en-US" sz="1800" b="0" i="0" u="none" strike="noStrike" dirty="0">
                          <a:solidFill>
                            <a:schemeClr val="bg1"/>
                          </a:solidFill>
                          <a:effectLst/>
                          <a:latin typeface="Calibri" panose="020F0502020204030204" pitchFamily="34" charset="0"/>
                        </a:rPr>
                        <a:t>220.49</a:t>
                      </a:r>
                    </a:p>
                  </a:txBody>
                  <a:tcPr marL="9525" marR="9525" marT="9525" marB="0" anchor="ct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 0.76</a:t>
                      </a:r>
                    </a:p>
                  </a:txBody>
                  <a:tcPr anchor="ctr">
                    <a:lnR w="12700" cap="flat" cmpd="sng" algn="ctr">
                      <a:solidFill>
                        <a:schemeClr val="tx1"/>
                      </a:solidFill>
                      <a:prstDash val="solid"/>
                      <a:round/>
                      <a:headEnd type="none" w="med" len="med"/>
                      <a:tailEnd type="none" w="med" len="med"/>
                    </a:lnR>
                  </a:tcPr>
                </a:tc>
                <a:tc>
                  <a:txBody>
                    <a:bodyPr/>
                    <a:lstStyle/>
                    <a:p>
                      <a:pPr marL="0" marR="0" algn="ctr">
                        <a:lnSpc>
                          <a:spcPct val="115000"/>
                        </a:lnSpc>
                      </a:pPr>
                      <a:r>
                        <a:rPr lang="en-US" sz="1800" b="0" dirty="0">
                          <a:solidFill>
                            <a:schemeClr val="bg1"/>
                          </a:solidFill>
                          <a:effectLst/>
                          <a:latin typeface="Calibri" panose="020F0502020204030204" pitchFamily="34" charset="0"/>
                          <a:ea typeface="맑은 고딕" panose="020B0503020000020004" pitchFamily="50" charset="-127"/>
                          <a:cs typeface="Times New Roman" panose="02020603050405020304" pitchFamily="18" charset="0"/>
                        </a:rPr>
                        <a:t>14.79%</a:t>
                      </a:r>
                    </a:p>
                  </a:txBody>
                  <a:tcPr anchor="ctr">
                    <a:lnL w="12700" cap="flat" cmpd="sng" algn="ctr">
                      <a:solidFill>
                        <a:schemeClr val="tx1"/>
                      </a:solidFill>
                      <a:prstDash val="solid"/>
                      <a:round/>
                      <a:headEnd type="none" w="med" len="med"/>
                      <a:tailEnd type="none" w="med" len="med"/>
                    </a:lnL>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532436" y="344307"/>
            <a:ext cx="1253420" cy="523220"/>
          </a:xfrm>
          <a:prstGeom prst="rect">
            <a:avLst/>
          </a:prstGeom>
          <a:noFill/>
        </p:spPr>
        <p:txBody>
          <a:bodyPr wrap="none" rtlCol="0">
            <a:spAutoFit/>
          </a:bodyPr>
          <a:lstStyle/>
          <a:p>
            <a:r>
              <a:rPr lang="en-US" sz="2800" b="1" dirty="0"/>
              <a:t>Results</a:t>
            </a:r>
          </a:p>
        </p:txBody>
      </p:sp>
      <p:sp>
        <p:nvSpPr>
          <p:cNvPr id="2" name="Slide Number Placeholder 1">
            <a:extLst>
              <a:ext uri="{FF2B5EF4-FFF2-40B4-BE49-F238E27FC236}">
                <a16:creationId xmlns="" xmlns:a16="http://schemas.microsoft.com/office/drawing/2014/main" id="{B6F51F5D-EFEF-4289-8A62-4EFBEC1FDB20}"/>
              </a:ext>
            </a:extLst>
          </p:cNvPr>
          <p:cNvSpPr>
            <a:spLocks noGrp="1"/>
          </p:cNvSpPr>
          <p:nvPr>
            <p:ph type="sldNum" sz="quarter" idx="12"/>
          </p:nvPr>
        </p:nvSpPr>
        <p:spPr/>
        <p:txBody>
          <a:bodyPr/>
          <a:lstStyle/>
          <a:p>
            <a:fld id="{A3D4C787-3065-42F2-A9F2-D2B064CC51A6}" type="slidenum">
              <a:rPr lang="en-US" smtClean="0"/>
              <a:t>17</a:t>
            </a:fld>
            <a:endParaRPr lang="en-US"/>
          </a:p>
        </p:txBody>
      </p:sp>
    </p:spTree>
    <p:extLst>
      <p:ext uri="{BB962C8B-B14F-4D97-AF65-F5344CB8AC3E}">
        <p14:creationId xmlns:p14="http://schemas.microsoft.com/office/powerpoint/2010/main" val="168739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23CB58C-C859-455F-89D6-F8AB73B87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624" t="11960" r="2941" b="10392"/>
          <a:stretch/>
        </p:blipFill>
        <p:spPr>
          <a:xfrm rot="16200000">
            <a:off x="3859016" y="-528090"/>
            <a:ext cx="1506237" cy="2831349"/>
          </a:xfrm>
          <a:prstGeom prst="rect">
            <a:avLst/>
          </a:prstGeom>
        </p:spPr>
      </p:pic>
      <p:pic>
        <p:nvPicPr>
          <p:cNvPr id="7" name="Picture 6" descr="A picture containing indoor, dark&#10;&#10;Description automatically generated">
            <a:extLst>
              <a:ext uri="{FF2B5EF4-FFF2-40B4-BE49-F238E27FC236}">
                <a16:creationId xmlns="" xmlns:a16="http://schemas.microsoft.com/office/drawing/2014/main" id="{280E8349-E2B9-41BB-85BA-3C42A1C539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24" t="11961" r="2941" b="10392"/>
          <a:stretch/>
        </p:blipFill>
        <p:spPr>
          <a:xfrm rot="16200000">
            <a:off x="913570" y="-528089"/>
            <a:ext cx="1506238" cy="2831346"/>
          </a:xfrm>
          <a:prstGeom prst="rect">
            <a:avLst/>
          </a:prstGeom>
        </p:spPr>
      </p:pic>
      <p:pic>
        <p:nvPicPr>
          <p:cNvPr id="9" name="Picture 8" descr="A blurry image of a person&#10;&#10;Description automatically generated">
            <a:extLst>
              <a:ext uri="{FF2B5EF4-FFF2-40B4-BE49-F238E27FC236}">
                <a16:creationId xmlns="" xmlns:a16="http://schemas.microsoft.com/office/drawing/2014/main" id="{7665FAAA-7172-438D-8F99-2A590010DE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754" t="10784" r="5811" b="11569"/>
          <a:stretch/>
        </p:blipFill>
        <p:spPr>
          <a:xfrm rot="16200000">
            <a:off x="6758556" y="-528092"/>
            <a:ext cx="1506239" cy="2831352"/>
          </a:xfrm>
          <a:prstGeom prst="rect">
            <a:avLst/>
          </a:prstGeom>
        </p:spPr>
      </p:pic>
      <p:pic>
        <p:nvPicPr>
          <p:cNvPr id="11" name="Picture 10">
            <a:extLst>
              <a:ext uri="{FF2B5EF4-FFF2-40B4-BE49-F238E27FC236}">
                <a16:creationId xmlns="" xmlns:a16="http://schemas.microsoft.com/office/drawing/2014/main" id="{604E091F-95C0-48E4-ACEA-E0FD376026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755" t="7058" r="5811" b="15295"/>
          <a:stretch/>
        </p:blipFill>
        <p:spPr>
          <a:xfrm rot="16200000">
            <a:off x="9703997" y="-528094"/>
            <a:ext cx="1506240" cy="2831353"/>
          </a:xfrm>
          <a:prstGeom prst="rect">
            <a:avLst/>
          </a:prstGeom>
        </p:spPr>
      </p:pic>
      <p:pic>
        <p:nvPicPr>
          <p:cNvPr id="15" name="Picture 14">
            <a:extLst>
              <a:ext uri="{FF2B5EF4-FFF2-40B4-BE49-F238E27FC236}">
                <a16:creationId xmlns="" xmlns:a16="http://schemas.microsoft.com/office/drawing/2014/main" id="{F1EA234E-3CB7-40FA-8997-9E7C3BB50C53}"/>
              </a:ext>
            </a:extLst>
          </p:cNvPr>
          <p:cNvPicPr>
            <a:picLocks noChangeAspect="1"/>
          </p:cNvPicPr>
          <p:nvPr/>
        </p:nvPicPr>
        <p:blipFill rotWithShape="1">
          <a:blip r:embed="rId6">
            <a:extLst>
              <a:ext uri="{28A0092B-C50C-407E-A947-70E740481C1C}">
                <a14:useLocalDpi xmlns:a14="http://schemas.microsoft.com/office/drawing/2010/main" val="0"/>
              </a:ext>
            </a:extLst>
          </a:blip>
          <a:srcRect l="14998" t="6057" r="66410" b="74972"/>
          <a:stretch/>
        </p:blipFill>
        <p:spPr>
          <a:xfrm rot="16200000">
            <a:off x="708590" y="4242440"/>
            <a:ext cx="1916195" cy="2831346"/>
          </a:xfrm>
          <a:prstGeom prst="rect">
            <a:avLst/>
          </a:prstGeom>
        </p:spPr>
      </p:pic>
      <p:sp>
        <p:nvSpPr>
          <p:cNvPr id="2" name="Slide Number Placeholder 1">
            <a:extLst>
              <a:ext uri="{FF2B5EF4-FFF2-40B4-BE49-F238E27FC236}">
                <a16:creationId xmlns="" xmlns:a16="http://schemas.microsoft.com/office/drawing/2014/main" id="{018DCC11-4267-4014-B7F6-3E9278939780}"/>
              </a:ext>
            </a:extLst>
          </p:cNvPr>
          <p:cNvSpPr>
            <a:spLocks noGrp="1"/>
          </p:cNvSpPr>
          <p:nvPr>
            <p:ph type="sldNum" sz="quarter" idx="12"/>
          </p:nvPr>
        </p:nvSpPr>
        <p:spPr/>
        <p:txBody>
          <a:bodyPr/>
          <a:lstStyle/>
          <a:p>
            <a:fld id="{A3D4C787-3065-42F2-A9F2-D2B064CC51A6}" type="slidenum">
              <a:rPr lang="en-US" smtClean="0"/>
              <a:t>18</a:t>
            </a:fld>
            <a:endParaRPr lang="en-US"/>
          </a:p>
        </p:txBody>
      </p:sp>
    </p:spTree>
    <p:extLst>
      <p:ext uri="{BB962C8B-B14F-4D97-AF65-F5344CB8AC3E}">
        <p14:creationId xmlns:p14="http://schemas.microsoft.com/office/powerpoint/2010/main" val="204330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2FCFD42-AA20-4AAF-8FF4-C8A3F2970D6E}"/>
              </a:ext>
            </a:extLst>
          </p:cNvPr>
          <p:cNvSpPr>
            <a:spLocks noGrp="1"/>
          </p:cNvSpPr>
          <p:nvPr>
            <p:ph type="title"/>
          </p:nvPr>
        </p:nvSpPr>
        <p:spPr>
          <a:xfrm>
            <a:off x="905435" y="452717"/>
            <a:ext cx="9448800" cy="674221"/>
          </a:xfrm>
        </p:spPr>
        <p:txBody>
          <a:bodyPr/>
          <a:lstStyle/>
          <a:p>
            <a:r>
              <a:rPr lang="en-US" sz="2800" dirty="0" err="1"/>
              <a:t>Wavefront</a:t>
            </a:r>
            <a:r>
              <a:rPr lang="en-US" sz="2800" dirty="0"/>
              <a:t> recording plane (WRP) method</a:t>
            </a:r>
          </a:p>
        </p:txBody>
      </p:sp>
      <p:graphicFrame>
        <p:nvGraphicFramePr>
          <p:cNvPr id="3" name="Object 2">
            <a:extLst>
              <a:ext uri="{FF2B5EF4-FFF2-40B4-BE49-F238E27FC236}">
                <a16:creationId xmlns="" xmlns:a16="http://schemas.microsoft.com/office/drawing/2014/main" id="{502C64E6-BAB1-46AC-BB33-265C5140E8E4}"/>
              </a:ext>
            </a:extLst>
          </p:cNvPr>
          <p:cNvGraphicFramePr>
            <a:graphicFrameLocks noChangeAspect="1"/>
          </p:cNvGraphicFramePr>
          <p:nvPr/>
        </p:nvGraphicFramePr>
        <p:xfrm>
          <a:off x="2009108" y="4448398"/>
          <a:ext cx="4116054" cy="518981"/>
        </p:xfrm>
        <a:graphic>
          <a:graphicData uri="http://schemas.openxmlformats.org/presentationml/2006/ole">
            <mc:AlternateContent xmlns:mc="http://schemas.openxmlformats.org/markup-compatibility/2006">
              <mc:Choice xmlns:v="urn:schemas-microsoft-com:vml" Requires="v">
                <p:oleObj spid="_x0000_s5218" name="Equation" r:id="rId4" imgW="2184120" imgH="241200" progId="Equation.DSMT4">
                  <p:embed/>
                </p:oleObj>
              </mc:Choice>
              <mc:Fallback>
                <p:oleObj name="Equation" r:id="rId4" imgW="2184120" imgH="241200" progId="Equation.DSMT4">
                  <p:embed/>
                  <p:pic>
                    <p:nvPicPr>
                      <p:cNvPr id="3" name="Object 2">
                        <a:extLst>
                          <a:ext uri="{FF2B5EF4-FFF2-40B4-BE49-F238E27FC236}">
                            <a16:creationId xmlns="" xmlns:a16="http://schemas.microsoft.com/office/drawing/2014/main" id="{502C64E6-BAB1-46AC-BB33-265C5140E8E4}"/>
                          </a:ext>
                        </a:extLst>
                      </p:cNvPr>
                      <p:cNvPicPr>
                        <a:picLocks noChangeAspect="1" noChangeArrowheads="1"/>
                      </p:cNvPicPr>
                      <p:nvPr/>
                    </p:nvPicPr>
                    <p:blipFill>
                      <a:blip r:embed="rId5"/>
                      <a:srcRect/>
                      <a:stretch>
                        <a:fillRect/>
                      </a:stretch>
                    </p:blipFill>
                    <p:spPr bwMode="auto">
                      <a:xfrm>
                        <a:off x="2009108" y="4448398"/>
                        <a:ext cx="4116054" cy="518981"/>
                      </a:xfrm>
                      <a:prstGeom prst="rect">
                        <a:avLst/>
                      </a:prstGeom>
                      <a:noFill/>
                    </p:spPr>
                  </p:pic>
                </p:oleObj>
              </mc:Fallback>
            </mc:AlternateContent>
          </a:graphicData>
        </a:graphic>
      </p:graphicFrame>
      <p:graphicFrame>
        <p:nvGraphicFramePr>
          <p:cNvPr id="30" name="Object 29">
            <a:extLst>
              <a:ext uri="{FF2B5EF4-FFF2-40B4-BE49-F238E27FC236}">
                <a16:creationId xmlns="" xmlns:a16="http://schemas.microsoft.com/office/drawing/2014/main" id="{51E2E93A-8888-4C8A-995B-C3B2CA2C84FE}"/>
              </a:ext>
            </a:extLst>
          </p:cNvPr>
          <p:cNvGraphicFramePr>
            <a:graphicFrameLocks noChangeAspect="1"/>
          </p:cNvGraphicFramePr>
          <p:nvPr/>
        </p:nvGraphicFramePr>
        <p:xfrm>
          <a:off x="2099462" y="5093650"/>
          <a:ext cx="3935345" cy="945996"/>
        </p:xfrm>
        <a:graphic>
          <a:graphicData uri="http://schemas.openxmlformats.org/presentationml/2006/ole">
            <mc:AlternateContent xmlns:mc="http://schemas.openxmlformats.org/markup-compatibility/2006">
              <mc:Choice xmlns:v="urn:schemas-microsoft-com:vml" Requires="v">
                <p:oleObj spid="_x0000_s5219" name="Equation" r:id="rId6" imgW="1638000" imgH="469800" progId="Equation.DSMT4">
                  <p:embed/>
                </p:oleObj>
              </mc:Choice>
              <mc:Fallback>
                <p:oleObj name="Equation" r:id="rId6" imgW="1638000" imgH="469800" progId="Equation.DSMT4">
                  <p:embed/>
                  <p:pic>
                    <p:nvPicPr>
                      <p:cNvPr id="30" name="Object 29">
                        <a:extLst>
                          <a:ext uri="{FF2B5EF4-FFF2-40B4-BE49-F238E27FC236}">
                            <a16:creationId xmlns="" xmlns:a16="http://schemas.microsoft.com/office/drawing/2014/main" id="{51E2E93A-8888-4C8A-995B-C3B2CA2C84FE}"/>
                          </a:ext>
                        </a:extLst>
                      </p:cNvPr>
                      <p:cNvPicPr>
                        <a:picLocks noChangeAspect="1" noChangeArrowheads="1"/>
                      </p:cNvPicPr>
                      <p:nvPr/>
                    </p:nvPicPr>
                    <p:blipFill>
                      <a:blip r:embed="rId7"/>
                      <a:srcRect/>
                      <a:stretch>
                        <a:fillRect/>
                      </a:stretch>
                    </p:blipFill>
                    <p:spPr bwMode="auto">
                      <a:xfrm>
                        <a:off x="2099462" y="5093650"/>
                        <a:ext cx="3935345" cy="945996"/>
                      </a:xfrm>
                      <a:prstGeom prst="rect">
                        <a:avLst/>
                      </a:prstGeom>
                      <a:noFill/>
                    </p:spPr>
                  </p:pic>
                </p:oleObj>
              </mc:Fallback>
            </mc:AlternateContent>
          </a:graphicData>
        </a:graphic>
      </p:graphicFrame>
      <p:sp>
        <p:nvSpPr>
          <p:cNvPr id="5" name="Rectangle 4">
            <a:extLst>
              <a:ext uri="{FF2B5EF4-FFF2-40B4-BE49-F238E27FC236}">
                <a16:creationId xmlns="" xmlns:a16="http://schemas.microsoft.com/office/drawing/2014/main" id="{802C7C72-58DB-4C1A-8FDD-14235F0B127A}"/>
              </a:ext>
            </a:extLst>
          </p:cNvPr>
          <p:cNvSpPr>
            <a:spLocks noChangeArrowheads="1"/>
          </p:cNvSpPr>
          <p:nvPr/>
        </p:nvSpPr>
        <p:spPr bwMode="auto">
          <a:xfrm>
            <a:off x="919937" y="21057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 xmlns:a16="http://schemas.microsoft.com/office/drawing/2014/main" id="{0C3032E2-6E5C-4B5F-947D-B7B5F7653855}"/>
              </a:ext>
            </a:extLst>
          </p:cNvPr>
          <p:cNvGraphicFramePr>
            <a:graphicFrameLocks noChangeAspect="1"/>
          </p:cNvGraphicFramePr>
          <p:nvPr/>
        </p:nvGraphicFramePr>
        <p:xfrm>
          <a:off x="2048962" y="3511350"/>
          <a:ext cx="4172016" cy="739815"/>
        </p:xfrm>
        <a:graphic>
          <a:graphicData uri="http://schemas.openxmlformats.org/presentationml/2006/ole">
            <mc:AlternateContent xmlns:mc="http://schemas.openxmlformats.org/markup-compatibility/2006">
              <mc:Choice xmlns:v="urn:schemas-microsoft-com:vml" Requires="v">
                <p:oleObj spid="_x0000_s5220" name="Equation" r:id="rId8" imgW="2844720" imgH="355320" progId="Equation.DSMT4">
                  <p:embed/>
                </p:oleObj>
              </mc:Choice>
              <mc:Fallback>
                <p:oleObj name="Equation" r:id="rId8" imgW="2844720" imgH="355320" progId="Equation.DSMT4">
                  <p:embed/>
                  <p:pic>
                    <p:nvPicPr>
                      <p:cNvPr id="6" name="Object 5">
                        <a:extLst>
                          <a:ext uri="{FF2B5EF4-FFF2-40B4-BE49-F238E27FC236}">
                            <a16:creationId xmlns="" xmlns:a16="http://schemas.microsoft.com/office/drawing/2014/main" id="{0C3032E2-6E5C-4B5F-947D-B7B5F7653855}"/>
                          </a:ext>
                        </a:extLst>
                      </p:cNvPr>
                      <p:cNvPicPr>
                        <a:picLocks noChangeAspect="1" noChangeArrowheads="1"/>
                      </p:cNvPicPr>
                      <p:nvPr/>
                    </p:nvPicPr>
                    <p:blipFill>
                      <a:blip r:embed="rId9"/>
                      <a:srcRect/>
                      <a:stretch>
                        <a:fillRect/>
                      </a:stretch>
                    </p:blipFill>
                    <p:spPr bwMode="auto">
                      <a:xfrm>
                        <a:off x="2048962" y="3511350"/>
                        <a:ext cx="4172016" cy="739815"/>
                      </a:xfrm>
                      <a:prstGeom prst="rect">
                        <a:avLst/>
                      </a:prstGeom>
                      <a:noFill/>
                    </p:spPr>
                  </p:pic>
                </p:oleObj>
              </mc:Fallback>
            </mc:AlternateContent>
          </a:graphicData>
        </a:graphic>
      </p:graphicFrame>
      <p:grpSp>
        <p:nvGrpSpPr>
          <p:cNvPr id="7" name="Group 6">
            <a:extLst>
              <a:ext uri="{FF2B5EF4-FFF2-40B4-BE49-F238E27FC236}">
                <a16:creationId xmlns="" xmlns:a16="http://schemas.microsoft.com/office/drawing/2014/main" id="{BDE5E543-64E3-4446-8F2D-A31B61B711E2}"/>
              </a:ext>
            </a:extLst>
          </p:cNvPr>
          <p:cNvGrpSpPr/>
          <p:nvPr/>
        </p:nvGrpSpPr>
        <p:grpSpPr>
          <a:xfrm>
            <a:off x="9259131" y="1414819"/>
            <a:ext cx="2320449" cy="4690832"/>
            <a:chOff x="8043323" y="1391648"/>
            <a:chExt cx="2320449" cy="4690832"/>
          </a:xfrm>
        </p:grpSpPr>
        <p:sp>
          <p:nvSpPr>
            <p:cNvPr id="33" name="Oval 32">
              <a:extLst>
                <a:ext uri="{FF2B5EF4-FFF2-40B4-BE49-F238E27FC236}">
                  <a16:creationId xmlns="" xmlns:a16="http://schemas.microsoft.com/office/drawing/2014/main" id="{8132B486-227A-4CCE-8EA9-C38602DA15EF}"/>
                </a:ext>
              </a:extLst>
            </p:cNvPr>
            <p:cNvSpPr/>
            <p:nvPr/>
          </p:nvSpPr>
          <p:spPr>
            <a:xfrm flipV="1">
              <a:off x="8237235" y="338660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4" name="Oval 33">
              <a:extLst>
                <a:ext uri="{FF2B5EF4-FFF2-40B4-BE49-F238E27FC236}">
                  <a16:creationId xmlns="" xmlns:a16="http://schemas.microsoft.com/office/drawing/2014/main" id="{F1D14335-6933-4E98-B8E6-FE06BA821BDE}"/>
                </a:ext>
              </a:extLst>
            </p:cNvPr>
            <p:cNvSpPr/>
            <p:nvPr/>
          </p:nvSpPr>
          <p:spPr>
            <a:xfrm flipV="1">
              <a:off x="9767668" y="3369419"/>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6" name="Oval 35">
              <a:extLst>
                <a:ext uri="{FF2B5EF4-FFF2-40B4-BE49-F238E27FC236}">
                  <a16:creationId xmlns="" xmlns:a16="http://schemas.microsoft.com/office/drawing/2014/main" id="{0240378E-BA9C-4D74-93F9-1AFB068FE3B4}"/>
                </a:ext>
              </a:extLst>
            </p:cNvPr>
            <p:cNvSpPr/>
            <p:nvPr/>
          </p:nvSpPr>
          <p:spPr>
            <a:xfrm flipV="1">
              <a:off x="8376045" y="321953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7" name="Oval 36">
              <a:extLst>
                <a:ext uri="{FF2B5EF4-FFF2-40B4-BE49-F238E27FC236}">
                  <a16:creationId xmlns="" xmlns:a16="http://schemas.microsoft.com/office/drawing/2014/main" id="{51A948D6-42B0-4F3B-9D0D-BD64CB0A817D}"/>
                </a:ext>
              </a:extLst>
            </p:cNvPr>
            <p:cNvSpPr/>
            <p:nvPr/>
          </p:nvSpPr>
          <p:spPr>
            <a:xfrm flipV="1">
              <a:off x="8512222" y="321953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3" name="Oval 42">
              <a:extLst>
                <a:ext uri="{FF2B5EF4-FFF2-40B4-BE49-F238E27FC236}">
                  <a16:creationId xmlns="" xmlns:a16="http://schemas.microsoft.com/office/drawing/2014/main" id="{52649196-6EDA-4EDB-87C5-D37B367A16E2}"/>
                </a:ext>
              </a:extLst>
            </p:cNvPr>
            <p:cNvSpPr/>
            <p:nvPr/>
          </p:nvSpPr>
          <p:spPr>
            <a:xfrm flipV="1">
              <a:off x="8636917" y="206132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4" name="Oval 43">
              <a:extLst>
                <a:ext uri="{FF2B5EF4-FFF2-40B4-BE49-F238E27FC236}">
                  <a16:creationId xmlns="" xmlns:a16="http://schemas.microsoft.com/office/drawing/2014/main" id="{01C90EAD-02AB-4EE0-946D-BF3FBA7294A3}"/>
                </a:ext>
              </a:extLst>
            </p:cNvPr>
            <p:cNvSpPr/>
            <p:nvPr/>
          </p:nvSpPr>
          <p:spPr>
            <a:xfrm flipV="1">
              <a:off x="8862740" y="206132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6" name="Oval 45">
              <a:extLst>
                <a:ext uri="{FF2B5EF4-FFF2-40B4-BE49-F238E27FC236}">
                  <a16:creationId xmlns="" xmlns:a16="http://schemas.microsoft.com/office/drawing/2014/main" id="{D4C63333-928A-40FC-B9DC-6593A2C4BA33}"/>
                </a:ext>
              </a:extLst>
            </p:cNvPr>
            <p:cNvSpPr/>
            <p:nvPr/>
          </p:nvSpPr>
          <p:spPr>
            <a:xfrm flipV="1">
              <a:off x="9765940" y="2554077"/>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8" name="Oval 47">
              <a:extLst>
                <a:ext uri="{FF2B5EF4-FFF2-40B4-BE49-F238E27FC236}">
                  <a16:creationId xmlns="" xmlns:a16="http://schemas.microsoft.com/office/drawing/2014/main" id="{7A5B2464-14E2-4C33-9930-4FF33D095F66}"/>
                </a:ext>
              </a:extLst>
            </p:cNvPr>
            <p:cNvSpPr/>
            <p:nvPr/>
          </p:nvSpPr>
          <p:spPr>
            <a:xfrm flipV="1">
              <a:off x="8510494" y="2244161"/>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0" name="Oval 49">
              <a:extLst>
                <a:ext uri="{FF2B5EF4-FFF2-40B4-BE49-F238E27FC236}">
                  <a16:creationId xmlns="" xmlns:a16="http://schemas.microsoft.com/office/drawing/2014/main" id="{20909CDA-2473-4956-9159-593E2C13D2A7}"/>
                </a:ext>
              </a:extLst>
            </p:cNvPr>
            <p:cNvSpPr/>
            <p:nvPr/>
          </p:nvSpPr>
          <p:spPr>
            <a:xfrm flipV="1">
              <a:off x="9083729" y="1897516"/>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1" name="Oval 50">
              <a:extLst>
                <a:ext uri="{FF2B5EF4-FFF2-40B4-BE49-F238E27FC236}">
                  <a16:creationId xmlns="" xmlns:a16="http://schemas.microsoft.com/office/drawing/2014/main" id="{1A47D217-7123-47CD-9CFF-B9C15DFE68E4}"/>
                </a:ext>
              </a:extLst>
            </p:cNvPr>
            <p:cNvSpPr/>
            <p:nvPr/>
          </p:nvSpPr>
          <p:spPr>
            <a:xfrm flipV="1">
              <a:off x="9590578" y="1897295"/>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3" name="Oval 52">
              <a:extLst>
                <a:ext uri="{FF2B5EF4-FFF2-40B4-BE49-F238E27FC236}">
                  <a16:creationId xmlns="" xmlns:a16="http://schemas.microsoft.com/office/drawing/2014/main" id="{7CE7EB2F-0B24-432B-8ADF-5CB84A900F5C}"/>
                </a:ext>
              </a:extLst>
            </p:cNvPr>
            <p:cNvSpPr/>
            <p:nvPr/>
          </p:nvSpPr>
          <p:spPr>
            <a:xfrm flipV="1">
              <a:off x="9916322" y="1748071"/>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4" name="Oval 53">
              <a:extLst>
                <a:ext uri="{FF2B5EF4-FFF2-40B4-BE49-F238E27FC236}">
                  <a16:creationId xmlns="" xmlns:a16="http://schemas.microsoft.com/office/drawing/2014/main" id="{00FD5A6E-7236-4117-BC72-D5563E9C8D29}"/>
                </a:ext>
              </a:extLst>
            </p:cNvPr>
            <p:cNvSpPr/>
            <p:nvPr/>
          </p:nvSpPr>
          <p:spPr>
            <a:xfrm flipV="1">
              <a:off x="9162596" y="30574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5" name="Oval 54">
              <a:extLst>
                <a:ext uri="{FF2B5EF4-FFF2-40B4-BE49-F238E27FC236}">
                  <a16:creationId xmlns="" xmlns:a16="http://schemas.microsoft.com/office/drawing/2014/main" id="{2AA2FD0E-4C5A-493B-8198-3EFB0140B7B1}"/>
                </a:ext>
              </a:extLst>
            </p:cNvPr>
            <p:cNvSpPr/>
            <p:nvPr/>
          </p:nvSpPr>
          <p:spPr>
            <a:xfrm flipV="1">
              <a:off x="9271044" y="2715156"/>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0" name="Oval 59">
              <a:extLst>
                <a:ext uri="{FF2B5EF4-FFF2-40B4-BE49-F238E27FC236}">
                  <a16:creationId xmlns="" xmlns:a16="http://schemas.microsoft.com/office/drawing/2014/main" id="{33E41596-2225-49E0-875C-5D6F17AE8504}"/>
                </a:ext>
              </a:extLst>
            </p:cNvPr>
            <p:cNvSpPr/>
            <p:nvPr/>
          </p:nvSpPr>
          <p:spPr>
            <a:xfrm flipV="1">
              <a:off x="9230204" y="13916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1" name="Oval 60">
              <a:extLst>
                <a:ext uri="{FF2B5EF4-FFF2-40B4-BE49-F238E27FC236}">
                  <a16:creationId xmlns="" xmlns:a16="http://schemas.microsoft.com/office/drawing/2014/main" id="{E6E6876A-CC71-4077-95B4-0D2FAFCB040C}"/>
                </a:ext>
              </a:extLst>
            </p:cNvPr>
            <p:cNvSpPr/>
            <p:nvPr/>
          </p:nvSpPr>
          <p:spPr>
            <a:xfrm flipV="1">
              <a:off x="9456030" y="13916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3" name="Oval 62">
              <a:extLst>
                <a:ext uri="{FF2B5EF4-FFF2-40B4-BE49-F238E27FC236}">
                  <a16:creationId xmlns="" xmlns:a16="http://schemas.microsoft.com/office/drawing/2014/main" id="{32DEC0A2-9F7D-444B-9BDA-4BCF12CD9213}"/>
                </a:ext>
              </a:extLst>
            </p:cNvPr>
            <p:cNvSpPr/>
            <p:nvPr/>
          </p:nvSpPr>
          <p:spPr>
            <a:xfrm flipV="1">
              <a:off x="8519139" y="1574484"/>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grpSp>
          <p:nvGrpSpPr>
            <p:cNvPr id="9" name="Group 8">
              <a:extLst>
                <a:ext uri="{FF2B5EF4-FFF2-40B4-BE49-F238E27FC236}">
                  <a16:creationId xmlns="" xmlns:a16="http://schemas.microsoft.com/office/drawing/2014/main" id="{33925E57-C5F0-4902-85A8-5B86D4EA11EE}"/>
                </a:ext>
              </a:extLst>
            </p:cNvPr>
            <p:cNvGrpSpPr/>
            <p:nvPr/>
          </p:nvGrpSpPr>
          <p:grpSpPr>
            <a:xfrm>
              <a:off x="8052860" y="5550854"/>
              <a:ext cx="2310912" cy="531626"/>
              <a:chOff x="9043529" y="5377631"/>
              <a:chExt cx="2310912" cy="270751"/>
            </a:xfrm>
          </p:grpSpPr>
          <p:cxnSp>
            <p:nvCxnSpPr>
              <p:cNvPr id="85" name="Straight Connector 84">
                <a:extLst>
                  <a:ext uri="{FF2B5EF4-FFF2-40B4-BE49-F238E27FC236}">
                    <a16:creationId xmlns="" xmlns:a16="http://schemas.microsoft.com/office/drawing/2014/main" id="{25F0185A-5F36-4C0E-AD4E-CD68F1EF66E2}"/>
                  </a:ext>
                </a:extLst>
              </p:cNvPr>
              <p:cNvCxnSpPr/>
              <p:nvPr/>
            </p:nvCxnSpPr>
            <p:spPr>
              <a:xfrm flipV="1">
                <a:off x="9043529" y="5377631"/>
                <a:ext cx="2310912" cy="1181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6" name="TextBox 85">
                <a:extLst>
                  <a:ext uri="{FF2B5EF4-FFF2-40B4-BE49-F238E27FC236}">
                    <a16:creationId xmlns="" xmlns:a16="http://schemas.microsoft.com/office/drawing/2014/main" id="{EF12EC8C-BFCC-412B-B066-B88317946849}"/>
                  </a:ext>
                </a:extLst>
              </p:cNvPr>
              <p:cNvSpPr txBox="1"/>
              <p:nvPr/>
            </p:nvSpPr>
            <p:spPr>
              <a:xfrm>
                <a:off x="9073566" y="5402161"/>
                <a:ext cx="782287" cy="246221"/>
              </a:xfrm>
              <a:prstGeom prst="rect">
                <a:avLst/>
              </a:prstGeom>
              <a:noFill/>
              <a:ln>
                <a:noFill/>
              </a:ln>
            </p:spPr>
            <p:txBody>
              <a:bodyPr wrap="square" lIns="0" tIns="0" rIns="0" bIns="0" rtlCol="0">
                <a:spAutoFit/>
              </a:bodyPr>
              <a:lstStyle/>
              <a:p>
                <a:r>
                  <a:rPr lang="en-US" sz="1600" b="1" dirty="0"/>
                  <a:t>CGH</a:t>
                </a:r>
                <a:endParaRPr lang="en-US" sz="800" b="1" dirty="0"/>
              </a:p>
            </p:txBody>
          </p:sp>
        </p:grpSp>
        <p:grpSp>
          <p:nvGrpSpPr>
            <p:cNvPr id="92" name="Group 91">
              <a:extLst>
                <a:ext uri="{FF2B5EF4-FFF2-40B4-BE49-F238E27FC236}">
                  <a16:creationId xmlns="" xmlns:a16="http://schemas.microsoft.com/office/drawing/2014/main" id="{6611D488-4EA0-4802-93F5-6567B361A272}"/>
                </a:ext>
              </a:extLst>
            </p:cNvPr>
            <p:cNvGrpSpPr/>
            <p:nvPr/>
          </p:nvGrpSpPr>
          <p:grpSpPr>
            <a:xfrm>
              <a:off x="8043323" y="4493293"/>
              <a:ext cx="2310912" cy="246221"/>
              <a:chOff x="9043529" y="5143565"/>
              <a:chExt cx="2310912" cy="246221"/>
            </a:xfrm>
          </p:grpSpPr>
          <p:cxnSp>
            <p:nvCxnSpPr>
              <p:cNvPr id="93" name="Straight Connector 92">
                <a:extLst>
                  <a:ext uri="{FF2B5EF4-FFF2-40B4-BE49-F238E27FC236}">
                    <a16:creationId xmlns="" xmlns:a16="http://schemas.microsoft.com/office/drawing/2014/main" id="{E4D141A0-B4C7-46C2-88E7-B1785DA55C7F}"/>
                  </a:ext>
                </a:extLst>
              </p:cNvPr>
              <p:cNvCxnSpPr/>
              <p:nvPr/>
            </p:nvCxnSpPr>
            <p:spPr>
              <a:xfrm flipV="1">
                <a:off x="9043529" y="5377631"/>
                <a:ext cx="2310912" cy="1181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 xmlns:a16="http://schemas.microsoft.com/office/drawing/2014/main" id="{E57CAE4D-F717-46D8-804D-B8C70D43FDE3}"/>
                  </a:ext>
                </a:extLst>
              </p:cNvPr>
              <p:cNvSpPr txBox="1"/>
              <p:nvPr/>
            </p:nvSpPr>
            <p:spPr>
              <a:xfrm>
                <a:off x="9074696" y="5143565"/>
                <a:ext cx="611752" cy="246221"/>
              </a:xfrm>
              <a:prstGeom prst="rect">
                <a:avLst/>
              </a:prstGeom>
              <a:noFill/>
              <a:ln>
                <a:noFill/>
              </a:ln>
            </p:spPr>
            <p:txBody>
              <a:bodyPr wrap="square" lIns="0" tIns="0" rIns="0" bIns="0" rtlCol="0">
                <a:spAutoFit/>
              </a:bodyPr>
              <a:lstStyle/>
              <a:p>
                <a:r>
                  <a:rPr lang="en-US" sz="1600" b="1" dirty="0"/>
                  <a:t>WRP</a:t>
                </a:r>
              </a:p>
            </p:txBody>
          </p:sp>
        </p:grpSp>
        <p:cxnSp>
          <p:nvCxnSpPr>
            <p:cNvPr id="91" name="Straight Arrow Connector 90">
              <a:extLst>
                <a:ext uri="{FF2B5EF4-FFF2-40B4-BE49-F238E27FC236}">
                  <a16:creationId xmlns="" xmlns:a16="http://schemas.microsoft.com/office/drawing/2014/main" id="{5E516ED4-43F7-4035-95B9-4B26A03F50B1}"/>
                </a:ext>
              </a:extLst>
            </p:cNvPr>
            <p:cNvCxnSpPr>
              <a:cxnSpLocks/>
            </p:cNvCxnSpPr>
            <p:nvPr/>
          </p:nvCxnSpPr>
          <p:spPr>
            <a:xfrm>
              <a:off x="9129449" y="1977145"/>
              <a:ext cx="1126175" cy="352276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 xmlns:a16="http://schemas.microsoft.com/office/drawing/2014/main" id="{F162C724-A1C0-4627-B20E-FAD03C6424AC}"/>
                </a:ext>
              </a:extLst>
            </p:cNvPr>
            <p:cNvCxnSpPr>
              <a:cxnSpLocks/>
              <a:stCxn id="50" idx="0"/>
            </p:cNvCxnSpPr>
            <p:nvPr/>
          </p:nvCxnSpPr>
          <p:spPr>
            <a:xfrm flipH="1">
              <a:off x="8184977" y="1988956"/>
              <a:ext cx="944472" cy="34991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691C552A-48FB-428F-8EC7-7A8D772684BD}"/>
                </a:ext>
              </a:extLst>
            </p:cNvPr>
            <p:cNvCxnSpPr>
              <a:stCxn id="50" idx="0"/>
            </p:cNvCxnSpPr>
            <p:nvPr/>
          </p:nvCxnSpPr>
          <p:spPr>
            <a:xfrm>
              <a:off x="9129449" y="1988956"/>
              <a:ext cx="0" cy="35109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D293CBF0-179D-44F8-A32D-7772BF015043}"/>
                </a:ext>
              </a:extLst>
            </p:cNvPr>
            <p:cNvSpPr txBox="1"/>
            <p:nvPr/>
          </p:nvSpPr>
          <p:spPr>
            <a:xfrm>
              <a:off x="9083729" y="4123961"/>
              <a:ext cx="356188" cy="369332"/>
            </a:xfrm>
            <a:prstGeom prst="rect">
              <a:avLst/>
            </a:prstGeom>
            <a:noFill/>
          </p:spPr>
          <p:txBody>
            <a:bodyPr wrap="none" rtlCol="0">
              <a:spAutoFit/>
            </a:bodyPr>
            <a:lstStyle/>
            <a:p>
              <a:r>
                <a:rPr lang="en-US" dirty="0" err="1"/>
                <a:t>R</a:t>
              </a:r>
              <a:r>
                <a:rPr lang="en-US" baseline="-25000" dirty="0" err="1"/>
                <a:t>j</a:t>
              </a:r>
              <a:endParaRPr lang="en-US" baseline="-25000" dirty="0"/>
            </a:p>
          </p:txBody>
        </p:sp>
      </p:grpSp>
      <p:sp>
        <p:nvSpPr>
          <p:cNvPr id="11" name="TextBox 10">
            <a:extLst>
              <a:ext uri="{FF2B5EF4-FFF2-40B4-BE49-F238E27FC236}">
                <a16:creationId xmlns="" xmlns:a16="http://schemas.microsoft.com/office/drawing/2014/main" id="{EF227B50-1223-4572-B185-1768AF93E97F}"/>
              </a:ext>
            </a:extLst>
          </p:cNvPr>
          <p:cNvSpPr txBox="1"/>
          <p:nvPr/>
        </p:nvSpPr>
        <p:spPr>
          <a:xfrm>
            <a:off x="969162" y="1338895"/>
            <a:ext cx="5916973" cy="2585323"/>
          </a:xfrm>
          <a:prstGeom prst="rect">
            <a:avLst/>
          </a:prstGeom>
          <a:noFill/>
        </p:spPr>
        <p:txBody>
          <a:bodyPr wrap="square" rtlCol="0">
            <a:spAutoFit/>
          </a:bodyPr>
          <a:lstStyle/>
          <a:p>
            <a:r>
              <a:rPr lang="en-GB" dirty="0"/>
              <a:t>The WRP is a small virtual window placed between the object plane and the hologram plane. The computation time required to generate a CGH can be reduced by calculating the complex amplitude of a small region of the WRP, rather than over the entire holographic plane</a:t>
            </a:r>
          </a:p>
          <a:p>
            <a:r>
              <a:rPr lang="en-GB" dirty="0"/>
              <a:t>displays using these methods</a:t>
            </a:r>
            <a:endParaRPr lang="en-US" dirty="0"/>
          </a:p>
          <a:p>
            <a:r>
              <a:rPr lang="en-US" dirty="0"/>
              <a:t>Putting a WRP in the middle reduces the distance for propagation and highly reduce calculation time</a:t>
            </a:r>
          </a:p>
        </p:txBody>
      </p:sp>
      <p:sp>
        <p:nvSpPr>
          <p:cNvPr id="12" name="TextBox 11">
            <a:extLst>
              <a:ext uri="{FF2B5EF4-FFF2-40B4-BE49-F238E27FC236}">
                <a16:creationId xmlns="" xmlns:a16="http://schemas.microsoft.com/office/drawing/2014/main" id="{DD930D58-6D65-43E5-8744-B2F7C674A930}"/>
              </a:ext>
            </a:extLst>
          </p:cNvPr>
          <p:cNvSpPr txBox="1"/>
          <p:nvPr/>
        </p:nvSpPr>
        <p:spPr>
          <a:xfrm>
            <a:off x="6358852" y="6105651"/>
            <a:ext cx="5790368" cy="369332"/>
          </a:xfrm>
          <a:prstGeom prst="rect">
            <a:avLst/>
          </a:prstGeom>
          <a:noFill/>
        </p:spPr>
        <p:txBody>
          <a:bodyPr wrap="none" rtlCol="0">
            <a:spAutoFit/>
          </a:bodyPr>
          <a:lstStyle/>
          <a:p>
            <a:r>
              <a:rPr lang="en-US" dirty="0"/>
              <a:t>Fig 1. Schematic diagram of hologram generation</a:t>
            </a:r>
          </a:p>
        </p:txBody>
      </p:sp>
      <p:sp>
        <p:nvSpPr>
          <p:cNvPr id="13" name="TextBox 12">
            <a:extLst>
              <a:ext uri="{FF2B5EF4-FFF2-40B4-BE49-F238E27FC236}">
                <a16:creationId xmlns="" xmlns:a16="http://schemas.microsoft.com/office/drawing/2014/main" id="{F1D0B0A3-E5A6-42AD-85D2-29AFAFABAD41}"/>
              </a:ext>
            </a:extLst>
          </p:cNvPr>
          <p:cNvSpPr txBox="1"/>
          <p:nvPr/>
        </p:nvSpPr>
        <p:spPr>
          <a:xfrm>
            <a:off x="905435" y="3697986"/>
            <a:ext cx="721672" cy="369332"/>
          </a:xfrm>
          <a:prstGeom prst="rect">
            <a:avLst/>
          </a:prstGeom>
          <a:noFill/>
        </p:spPr>
        <p:txBody>
          <a:bodyPr wrap="none" rtlCol="0">
            <a:spAutoFit/>
          </a:bodyPr>
          <a:lstStyle/>
          <a:p>
            <a:r>
              <a:rPr lang="en-US" dirty="0"/>
              <a:t>Eq. 1</a:t>
            </a:r>
          </a:p>
        </p:txBody>
      </p:sp>
      <p:sp>
        <p:nvSpPr>
          <p:cNvPr id="39" name="TextBox 38">
            <a:extLst>
              <a:ext uri="{FF2B5EF4-FFF2-40B4-BE49-F238E27FC236}">
                <a16:creationId xmlns="" xmlns:a16="http://schemas.microsoft.com/office/drawing/2014/main" id="{111C50F3-71EE-4EF5-B6D2-3C2FD7293599}"/>
              </a:ext>
            </a:extLst>
          </p:cNvPr>
          <p:cNvSpPr txBox="1"/>
          <p:nvPr/>
        </p:nvSpPr>
        <p:spPr>
          <a:xfrm>
            <a:off x="919937" y="4523222"/>
            <a:ext cx="721672" cy="369332"/>
          </a:xfrm>
          <a:prstGeom prst="rect">
            <a:avLst/>
          </a:prstGeom>
          <a:noFill/>
        </p:spPr>
        <p:txBody>
          <a:bodyPr wrap="none" rtlCol="0">
            <a:spAutoFit/>
          </a:bodyPr>
          <a:lstStyle/>
          <a:p>
            <a:r>
              <a:rPr lang="en-US" dirty="0"/>
              <a:t>Eq. 2</a:t>
            </a:r>
          </a:p>
        </p:txBody>
      </p:sp>
      <p:sp>
        <p:nvSpPr>
          <p:cNvPr id="40" name="TextBox 39">
            <a:extLst>
              <a:ext uri="{FF2B5EF4-FFF2-40B4-BE49-F238E27FC236}">
                <a16:creationId xmlns="" xmlns:a16="http://schemas.microsoft.com/office/drawing/2014/main" id="{AE84F3E2-6052-47A3-AE44-0AA2A9AD2C39}"/>
              </a:ext>
            </a:extLst>
          </p:cNvPr>
          <p:cNvSpPr txBox="1"/>
          <p:nvPr/>
        </p:nvSpPr>
        <p:spPr>
          <a:xfrm>
            <a:off x="939526" y="5321975"/>
            <a:ext cx="721672" cy="369332"/>
          </a:xfrm>
          <a:prstGeom prst="rect">
            <a:avLst/>
          </a:prstGeom>
          <a:noFill/>
        </p:spPr>
        <p:txBody>
          <a:bodyPr wrap="none" rtlCol="0">
            <a:spAutoFit/>
          </a:bodyPr>
          <a:lstStyle/>
          <a:p>
            <a:r>
              <a:rPr lang="en-US" dirty="0"/>
              <a:t>Eq. 3</a:t>
            </a:r>
          </a:p>
        </p:txBody>
      </p:sp>
      <p:sp>
        <p:nvSpPr>
          <p:cNvPr id="2" name="Slide Number Placeholder 1">
            <a:extLst>
              <a:ext uri="{FF2B5EF4-FFF2-40B4-BE49-F238E27FC236}">
                <a16:creationId xmlns="" xmlns:a16="http://schemas.microsoft.com/office/drawing/2014/main" id="{B697646B-A405-49E1-9D0E-BEA365D9ED4C}"/>
              </a:ext>
            </a:extLst>
          </p:cNvPr>
          <p:cNvSpPr>
            <a:spLocks noGrp="1"/>
          </p:cNvSpPr>
          <p:nvPr>
            <p:ph type="sldNum" sz="quarter" idx="12"/>
          </p:nvPr>
        </p:nvSpPr>
        <p:spPr/>
        <p:txBody>
          <a:bodyPr/>
          <a:lstStyle/>
          <a:p>
            <a:fld id="{A3D4C787-3065-42F2-A9F2-D2B064CC51A6}" type="slidenum">
              <a:rPr lang="en-US" smtClean="0"/>
              <a:t>19</a:t>
            </a:fld>
            <a:endParaRPr lang="en-US"/>
          </a:p>
        </p:txBody>
      </p:sp>
    </p:spTree>
    <p:extLst>
      <p:ext uri="{BB962C8B-B14F-4D97-AF65-F5344CB8AC3E}">
        <p14:creationId xmlns:p14="http://schemas.microsoft.com/office/powerpoint/2010/main" val="30449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50">
            <a:extLst>
              <a:ext uri="{FF2B5EF4-FFF2-40B4-BE49-F238E27FC236}">
                <a16:creationId xmlns="" xmlns:a16="http://schemas.microsoft.com/office/drawing/2014/main" id="{052BEFF1-896C-45B1-B02C-96A6A1BC38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2" name="Freeform 36">
            <a:extLst>
              <a:ext uri="{FF2B5EF4-FFF2-40B4-BE49-F238E27FC236}">
                <a16:creationId xmlns="" xmlns:a16="http://schemas.microsoft.com/office/drawing/2014/main" id="{BB237A14-61B1-4C00-A670-5D8D68A866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63" name="Freeform: Shape 54">
            <a:extLst>
              <a:ext uri="{FF2B5EF4-FFF2-40B4-BE49-F238E27FC236}">
                <a16:creationId xmlns="" xmlns:a16="http://schemas.microsoft.com/office/drawing/2014/main" id="{8598F259-6F54-47A3-8D13-1603D786A3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4" name="Rectangle 56">
            <a:extLst>
              <a:ext uri="{FF2B5EF4-FFF2-40B4-BE49-F238E27FC236}">
                <a16:creationId xmlns="" xmlns:a16="http://schemas.microsoft.com/office/drawing/2014/main" id="{0BA768A8-4FED-4ED8-9E46-6BE72188EC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7092" y="2307103"/>
            <a:ext cx="3055744" cy="1913205"/>
          </a:xfrm>
        </p:spPr>
        <p:txBody>
          <a:bodyPr>
            <a:normAutofit/>
          </a:bodyPr>
          <a:lstStyle/>
          <a:p>
            <a:pPr algn="ctr"/>
            <a:r>
              <a:rPr lang="en-US" b="1" dirty="0">
                <a:solidFill>
                  <a:srgbClr val="FFFFFF"/>
                </a:solidFill>
              </a:rPr>
              <a:t>Table of contents</a:t>
            </a:r>
          </a:p>
        </p:txBody>
      </p:sp>
      <p:sp>
        <p:nvSpPr>
          <p:cNvPr id="3" name="Content Placeholder 2"/>
          <p:cNvSpPr>
            <a:spLocks noGrp="1"/>
          </p:cNvSpPr>
          <p:nvPr>
            <p:ph idx="1"/>
          </p:nvPr>
        </p:nvSpPr>
        <p:spPr>
          <a:xfrm>
            <a:off x="5204109" y="1645920"/>
            <a:ext cx="5919503" cy="4470821"/>
          </a:xfrm>
        </p:spPr>
        <p:txBody>
          <a:bodyPr>
            <a:normAutofit/>
          </a:bodyPr>
          <a:lstStyle/>
          <a:p>
            <a:pPr marL="457200" indent="-457200">
              <a:lnSpc>
                <a:spcPct val="150000"/>
              </a:lnSpc>
              <a:buClrTx/>
              <a:buFont typeface="+mj-lt"/>
              <a:buAutoNum type="arabicPeriod"/>
            </a:pPr>
            <a:r>
              <a:rPr lang="en-US" sz="2400" dirty="0"/>
              <a:t>Introduction</a:t>
            </a:r>
          </a:p>
          <a:p>
            <a:pPr marL="457200" indent="-457200">
              <a:lnSpc>
                <a:spcPct val="150000"/>
              </a:lnSpc>
              <a:buClrTx/>
              <a:buFont typeface="+mj-lt"/>
              <a:buAutoNum type="arabicPeriod"/>
            </a:pPr>
            <a:r>
              <a:rPr lang="en-US" sz="2400" dirty="0"/>
              <a:t>Motivation</a:t>
            </a:r>
          </a:p>
          <a:p>
            <a:pPr marL="457200" indent="-457200">
              <a:lnSpc>
                <a:spcPct val="150000"/>
              </a:lnSpc>
              <a:buClrTx/>
              <a:buFont typeface="+mj-lt"/>
              <a:buAutoNum type="arabicPeriod"/>
            </a:pPr>
            <a:r>
              <a:rPr lang="en-US" sz="2400" dirty="0"/>
              <a:t>Conventional </a:t>
            </a:r>
            <a:r>
              <a:rPr lang="en-US" sz="2400" dirty="0" smtClean="0"/>
              <a:t>Multiple-</a:t>
            </a:r>
            <a:r>
              <a:rPr lang="en-US" sz="2400" dirty="0" err="1" smtClean="0"/>
              <a:t>Wavefront</a:t>
            </a:r>
            <a:r>
              <a:rPr lang="en-US" sz="2400" dirty="0" smtClean="0"/>
              <a:t> </a:t>
            </a:r>
            <a:r>
              <a:rPr lang="en-US" sz="2400" dirty="0"/>
              <a:t>Recoding Plane (M-WRP) method</a:t>
            </a:r>
          </a:p>
          <a:p>
            <a:pPr marL="457200" indent="-457200">
              <a:lnSpc>
                <a:spcPct val="150000"/>
              </a:lnSpc>
              <a:buClrTx/>
              <a:buFont typeface="+mj-lt"/>
              <a:buAutoNum type="arabicPeriod"/>
            </a:pPr>
            <a:r>
              <a:rPr lang="en-US" sz="2400" dirty="0"/>
              <a:t>Proposed Max-Length-Depth-Range (MLDR) method</a:t>
            </a:r>
          </a:p>
          <a:p>
            <a:pPr marL="457200" indent="-457200">
              <a:lnSpc>
                <a:spcPct val="150000"/>
              </a:lnSpc>
              <a:buClrTx/>
              <a:buFont typeface="+mj-lt"/>
              <a:buAutoNum type="arabicPeriod"/>
            </a:pPr>
            <a:r>
              <a:rPr lang="en-US" sz="2400" dirty="0"/>
              <a:t>Results and Summary </a:t>
            </a:r>
          </a:p>
        </p:txBody>
      </p:sp>
      <p:pic>
        <p:nvPicPr>
          <p:cNvPr id="5" name="Graphic 5" descr="Tools">
            <a:extLst>
              <a:ext uri="{FF2B5EF4-FFF2-40B4-BE49-F238E27FC236}">
                <a16:creationId xmlns="" xmlns:a16="http://schemas.microsoft.com/office/drawing/2014/main" id="{A0524D64-7C99-4DD6-A26E-C33BE01EC43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639099" y="7017681"/>
            <a:ext cx="1044000" cy="1044000"/>
          </a:xfrm>
          <a:prstGeom prst="rect">
            <a:avLst/>
          </a:prstGeom>
        </p:spPr>
      </p:pic>
      <p:pic>
        <p:nvPicPr>
          <p:cNvPr id="6" name="Graphic 6" descr="Gears">
            <a:extLst>
              <a:ext uri="{FF2B5EF4-FFF2-40B4-BE49-F238E27FC236}">
                <a16:creationId xmlns="" xmlns:a16="http://schemas.microsoft.com/office/drawing/2014/main" id="{DA9595F8-50AF-4C85-9BC5-B52646E113F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56856" y="7017681"/>
            <a:ext cx="1122450" cy="1122450"/>
          </a:xfrm>
          <a:prstGeom prst="rect">
            <a:avLst/>
          </a:prstGeom>
        </p:spPr>
      </p:pic>
      <p:pic>
        <p:nvPicPr>
          <p:cNvPr id="7" name="Graphic 4" descr="Brain in head">
            <a:extLst>
              <a:ext uri="{FF2B5EF4-FFF2-40B4-BE49-F238E27FC236}">
                <a16:creationId xmlns="" xmlns:a16="http://schemas.microsoft.com/office/drawing/2014/main" id="{4C85B19D-C1DB-4D9E-8426-1A15DFCFDC3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0102437" y="7222987"/>
            <a:ext cx="838694" cy="838694"/>
          </a:xfrm>
          <a:prstGeom prst="rect">
            <a:avLst/>
          </a:prstGeom>
        </p:spPr>
      </p:pic>
      <p:sp>
        <p:nvSpPr>
          <p:cNvPr id="4" name="Slide Number Placeholder 3">
            <a:extLst>
              <a:ext uri="{FF2B5EF4-FFF2-40B4-BE49-F238E27FC236}">
                <a16:creationId xmlns="" xmlns:a16="http://schemas.microsoft.com/office/drawing/2014/main" id="{4E24DFF2-205D-4EE7-A6C6-E72037699AA4}"/>
              </a:ext>
            </a:extLst>
          </p:cNvPr>
          <p:cNvSpPr>
            <a:spLocks noGrp="1"/>
          </p:cNvSpPr>
          <p:nvPr>
            <p:ph type="sldNum" sz="quarter" idx="12"/>
          </p:nvPr>
        </p:nvSpPr>
        <p:spPr/>
        <p:txBody>
          <a:bodyPr/>
          <a:lstStyle/>
          <a:p>
            <a:fld id="{A3D4C787-3065-42F2-A9F2-D2B064CC51A6}" type="slidenum">
              <a:rPr lang="en-US" smtClean="0"/>
              <a:t>2</a:t>
            </a:fld>
            <a:endParaRPr lang="en-US"/>
          </a:p>
        </p:txBody>
      </p:sp>
    </p:spTree>
    <p:extLst>
      <p:ext uri="{BB962C8B-B14F-4D97-AF65-F5344CB8AC3E}">
        <p14:creationId xmlns:p14="http://schemas.microsoft.com/office/powerpoint/2010/main" val="1788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4" name="Straight Connector 323">
            <a:extLst>
              <a:ext uri="{FF2B5EF4-FFF2-40B4-BE49-F238E27FC236}">
                <a16:creationId xmlns="" xmlns:a16="http://schemas.microsoft.com/office/drawing/2014/main" id="{037ED5CF-CC9E-4A0A-8667-1709EAF8FD7F}"/>
              </a:ext>
            </a:extLst>
          </p:cNvPr>
          <p:cNvCxnSpPr/>
          <p:nvPr/>
        </p:nvCxnSpPr>
        <p:spPr>
          <a:xfrm flipV="1">
            <a:off x="459317" y="250559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5" name="Straight Connector 324">
            <a:extLst>
              <a:ext uri="{FF2B5EF4-FFF2-40B4-BE49-F238E27FC236}">
                <a16:creationId xmlns="" xmlns:a16="http://schemas.microsoft.com/office/drawing/2014/main" id="{3F411059-CDFA-4B1B-8F27-DEDA33613106}"/>
              </a:ext>
            </a:extLst>
          </p:cNvPr>
          <p:cNvCxnSpPr/>
          <p:nvPr/>
        </p:nvCxnSpPr>
        <p:spPr>
          <a:xfrm flipV="1">
            <a:off x="459380" y="2714983"/>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326" name="Straight Connector 325">
            <a:extLst>
              <a:ext uri="{FF2B5EF4-FFF2-40B4-BE49-F238E27FC236}">
                <a16:creationId xmlns="" xmlns:a16="http://schemas.microsoft.com/office/drawing/2014/main" id="{0BB6387D-ECFB-4ECC-86B9-F2E60956735E}"/>
              </a:ext>
            </a:extLst>
          </p:cNvPr>
          <p:cNvCxnSpPr/>
          <p:nvPr/>
        </p:nvCxnSpPr>
        <p:spPr>
          <a:xfrm flipV="1">
            <a:off x="459512" y="2946993"/>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sp>
        <p:nvSpPr>
          <p:cNvPr id="327" name="Oval 326">
            <a:extLst>
              <a:ext uri="{FF2B5EF4-FFF2-40B4-BE49-F238E27FC236}">
                <a16:creationId xmlns="" xmlns:a16="http://schemas.microsoft.com/office/drawing/2014/main" id="{A471F9F9-C881-4027-9E91-D17D91BACEC0}"/>
              </a:ext>
            </a:extLst>
          </p:cNvPr>
          <p:cNvSpPr/>
          <p:nvPr/>
        </p:nvSpPr>
        <p:spPr>
          <a:xfrm flipV="1">
            <a:off x="483721" y="293999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28" name="Oval 327">
            <a:extLst>
              <a:ext uri="{FF2B5EF4-FFF2-40B4-BE49-F238E27FC236}">
                <a16:creationId xmlns="" xmlns:a16="http://schemas.microsoft.com/office/drawing/2014/main" id="{A3615A1E-BDA6-4B3F-8F43-F14FC5D9C31E}"/>
              </a:ext>
            </a:extLst>
          </p:cNvPr>
          <p:cNvSpPr/>
          <p:nvPr/>
        </p:nvSpPr>
        <p:spPr>
          <a:xfrm flipV="1">
            <a:off x="535844" y="293999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29" name="Straight Connector 328">
            <a:extLst>
              <a:ext uri="{FF2B5EF4-FFF2-40B4-BE49-F238E27FC236}">
                <a16:creationId xmlns="" xmlns:a16="http://schemas.microsoft.com/office/drawing/2014/main" id="{7083D713-C96E-42A7-B229-3CF58522DCDC}"/>
              </a:ext>
            </a:extLst>
          </p:cNvPr>
          <p:cNvCxnSpPr/>
          <p:nvPr/>
        </p:nvCxnSpPr>
        <p:spPr>
          <a:xfrm flipV="1">
            <a:off x="459512" y="287433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330" name="Group 329">
            <a:extLst>
              <a:ext uri="{FF2B5EF4-FFF2-40B4-BE49-F238E27FC236}">
                <a16:creationId xmlns="" xmlns:a16="http://schemas.microsoft.com/office/drawing/2014/main" id="{B96F89E3-4430-40AB-993C-1638049944F9}"/>
              </a:ext>
            </a:extLst>
          </p:cNvPr>
          <p:cNvGrpSpPr/>
          <p:nvPr/>
        </p:nvGrpSpPr>
        <p:grpSpPr>
          <a:xfrm>
            <a:off x="671494" y="2495455"/>
            <a:ext cx="79555" cy="27432"/>
            <a:chOff x="755184" y="3421002"/>
            <a:chExt cx="79555" cy="27432"/>
          </a:xfrm>
        </p:grpSpPr>
        <p:sp>
          <p:nvSpPr>
            <p:cNvPr id="331" name="Oval 330">
              <a:extLst>
                <a:ext uri="{FF2B5EF4-FFF2-40B4-BE49-F238E27FC236}">
                  <a16:creationId xmlns="" xmlns:a16="http://schemas.microsoft.com/office/drawing/2014/main" id="{830939D5-81D8-408B-AF52-E9ABB13AB9F6}"/>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32" name="Oval 331">
              <a:extLst>
                <a:ext uri="{FF2B5EF4-FFF2-40B4-BE49-F238E27FC236}">
                  <a16:creationId xmlns="" xmlns:a16="http://schemas.microsoft.com/office/drawing/2014/main" id="{AC1090EC-D964-4985-ACD1-F65BDC6AFBF5}"/>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333" name="Straight Connector 332">
            <a:extLst>
              <a:ext uri="{FF2B5EF4-FFF2-40B4-BE49-F238E27FC236}">
                <a16:creationId xmlns="" xmlns:a16="http://schemas.microsoft.com/office/drawing/2014/main" id="{E672E7EE-1270-4C0B-8B97-CC6AA2176590}"/>
              </a:ext>
            </a:extLst>
          </p:cNvPr>
          <p:cNvCxnSpPr/>
          <p:nvPr/>
        </p:nvCxnSpPr>
        <p:spPr>
          <a:xfrm flipV="1">
            <a:off x="459380" y="2806693"/>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34" name="Oval 333">
            <a:extLst>
              <a:ext uri="{FF2B5EF4-FFF2-40B4-BE49-F238E27FC236}">
                <a16:creationId xmlns="" xmlns:a16="http://schemas.microsoft.com/office/drawing/2014/main" id="{B34DA94F-3414-445C-A00C-3A74B07AF56B}"/>
              </a:ext>
            </a:extLst>
          </p:cNvPr>
          <p:cNvSpPr/>
          <p:nvPr/>
        </p:nvSpPr>
        <p:spPr>
          <a:xfrm flipV="1">
            <a:off x="1232599" y="279624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35" name="Oval 334">
            <a:extLst>
              <a:ext uri="{FF2B5EF4-FFF2-40B4-BE49-F238E27FC236}">
                <a16:creationId xmlns="" xmlns:a16="http://schemas.microsoft.com/office/drawing/2014/main" id="{E0052F29-E02D-42E1-A301-7EE423FC6FF2}"/>
              </a:ext>
            </a:extLst>
          </p:cNvPr>
          <p:cNvSpPr/>
          <p:nvPr/>
        </p:nvSpPr>
        <p:spPr>
          <a:xfrm flipV="1">
            <a:off x="747225" y="270503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36" name="Straight Connector 335">
            <a:extLst>
              <a:ext uri="{FF2B5EF4-FFF2-40B4-BE49-F238E27FC236}">
                <a16:creationId xmlns="" xmlns:a16="http://schemas.microsoft.com/office/drawing/2014/main" id="{4D74CC5C-3B5B-42DC-B797-E102813FBCA3}"/>
              </a:ext>
            </a:extLst>
          </p:cNvPr>
          <p:cNvCxnSpPr/>
          <p:nvPr/>
        </p:nvCxnSpPr>
        <p:spPr>
          <a:xfrm flipV="1">
            <a:off x="459317" y="264903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37" name="Oval 336">
            <a:extLst>
              <a:ext uri="{FF2B5EF4-FFF2-40B4-BE49-F238E27FC236}">
                <a16:creationId xmlns="" xmlns:a16="http://schemas.microsoft.com/office/drawing/2014/main" id="{D3FAC806-22F6-44E4-8F42-8D6409C85521}"/>
              </a:ext>
            </a:extLst>
          </p:cNvPr>
          <p:cNvSpPr/>
          <p:nvPr/>
        </p:nvSpPr>
        <p:spPr>
          <a:xfrm flipV="1">
            <a:off x="809014" y="2637399"/>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38" name="Oval 337">
            <a:extLst>
              <a:ext uri="{FF2B5EF4-FFF2-40B4-BE49-F238E27FC236}">
                <a16:creationId xmlns="" xmlns:a16="http://schemas.microsoft.com/office/drawing/2014/main" id="{73702D9F-80E1-4C85-944F-9AFB4025C780}"/>
              </a:ext>
            </a:extLst>
          </p:cNvPr>
          <p:cNvSpPr/>
          <p:nvPr/>
        </p:nvSpPr>
        <p:spPr>
          <a:xfrm flipV="1">
            <a:off x="1284999" y="262998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39" name="Straight Connector 338">
            <a:extLst>
              <a:ext uri="{FF2B5EF4-FFF2-40B4-BE49-F238E27FC236}">
                <a16:creationId xmlns="" xmlns:a16="http://schemas.microsoft.com/office/drawing/2014/main" id="{FFB4BE24-FCCA-4306-8CF5-1E28201B0355}"/>
              </a:ext>
            </a:extLst>
          </p:cNvPr>
          <p:cNvCxnSpPr/>
          <p:nvPr/>
        </p:nvCxnSpPr>
        <p:spPr>
          <a:xfrm flipV="1">
            <a:off x="459317" y="2576377"/>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40" name="Oval 339">
            <a:extLst>
              <a:ext uri="{FF2B5EF4-FFF2-40B4-BE49-F238E27FC236}">
                <a16:creationId xmlns="" xmlns:a16="http://schemas.microsoft.com/office/drawing/2014/main" id="{F3E27FFF-2A37-4241-ABEB-207B75B1F803}"/>
              </a:ext>
            </a:extLst>
          </p:cNvPr>
          <p:cNvSpPr/>
          <p:nvPr/>
        </p:nvSpPr>
        <p:spPr>
          <a:xfrm flipV="1">
            <a:off x="862145" y="256530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41" name="Oval 340">
            <a:extLst>
              <a:ext uri="{FF2B5EF4-FFF2-40B4-BE49-F238E27FC236}">
                <a16:creationId xmlns="" xmlns:a16="http://schemas.microsoft.com/office/drawing/2014/main" id="{3EA908D5-18A9-4D77-B1C7-51D9CB240FA1}"/>
              </a:ext>
            </a:extLst>
          </p:cNvPr>
          <p:cNvSpPr/>
          <p:nvPr/>
        </p:nvSpPr>
        <p:spPr>
          <a:xfrm flipV="1">
            <a:off x="914268" y="256530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42" name="Oval 341">
            <a:extLst>
              <a:ext uri="{FF2B5EF4-FFF2-40B4-BE49-F238E27FC236}">
                <a16:creationId xmlns="" xmlns:a16="http://schemas.microsoft.com/office/drawing/2014/main" id="{7B396974-6FFB-4DA2-BBBD-77D124CEC0FD}"/>
              </a:ext>
            </a:extLst>
          </p:cNvPr>
          <p:cNvSpPr/>
          <p:nvPr/>
        </p:nvSpPr>
        <p:spPr>
          <a:xfrm flipV="1">
            <a:off x="588908" y="286696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43" name="Oval 342">
            <a:extLst>
              <a:ext uri="{FF2B5EF4-FFF2-40B4-BE49-F238E27FC236}">
                <a16:creationId xmlns="" xmlns:a16="http://schemas.microsoft.com/office/drawing/2014/main" id="{16C84991-1E01-48A1-8108-C71C3AF6BCB0}"/>
              </a:ext>
            </a:extLst>
          </p:cNvPr>
          <p:cNvSpPr/>
          <p:nvPr/>
        </p:nvSpPr>
        <p:spPr>
          <a:xfrm flipV="1">
            <a:off x="641031" y="286696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44" name="Straight Connector 343">
            <a:extLst>
              <a:ext uri="{FF2B5EF4-FFF2-40B4-BE49-F238E27FC236}">
                <a16:creationId xmlns="" xmlns:a16="http://schemas.microsoft.com/office/drawing/2014/main" id="{9C52D022-240A-433A-9DF8-10B9BCC0A459}"/>
              </a:ext>
            </a:extLst>
          </p:cNvPr>
          <p:cNvCxnSpPr/>
          <p:nvPr/>
        </p:nvCxnSpPr>
        <p:spPr>
          <a:xfrm flipV="1">
            <a:off x="458655" y="208469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5" name="Straight Connector 344">
            <a:extLst>
              <a:ext uri="{FF2B5EF4-FFF2-40B4-BE49-F238E27FC236}">
                <a16:creationId xmlns="" xmlns:a16="http://schemas.microsoft.com/office/drawing/2014/main" id="{81B657BC-273E-43C0-888A-05D386AA30CC}"/>
              </a:ext>
            </a:extLst>
          </p:cNvPr>
          <p:cNvCxnSpPr/>
          <p:nvPr/>
        </p:nvCxnSpPr>
        <p:spPr>
          <a:xfrm flipV="1">
            <a:off x="458718" y="2363144"/>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346" name="Group 345">
            <a:extLst>
              <a:ext uri="{FF2B5EF4-FFF2-40B4-BE49-F238E27FC236}">
                <a16:creationId xmlns="" xmlns:a16="http://schemas.microsoft.com/office/drawing/2014/main" id="{C8152EC3-DE3B-4716-AB56-C0FA82B682DA}"/>
              </a:ext>
            </a:extLst>
          </p:cNvPr>
          <p:cNvGrpSpPr/>
          <p:nvPr/>
        </p:nvGrpSpPr>
        <p:grpSpPr>
          <a:xfrm>
            <a:off x="961997" y="2065508"/>
            <a:ext cx="79555" cy="27432"/>
            <a:chOff x="755184" y="3421002"/>
            <a:chExt cx="79555" cy="27432"/>
          </a:xfrm>
        </p:grpSpPr>
        <p:sp>
          <p:nvSpPr>
            <p:cNvPr id="347" name="Oval 346">
              <a:extLst>
                <a:ext uri="{FF2B5EF4-FFF2-40B4-BE49-F238E27FC236}">
                  <a16:creationId xmlns="" xmlns:a16="http://schemas.microsoft.com/office/drawing/2014/main" id="{214120B8-59FD-4EF1-B67D-8F4D942B388E}"/>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48" name="Oval 347">
              <a:extLst>
                <a:ext uri="{FF2B5EF4-FFF2-40B4-BE49-F238E27FC236}">
                  <a16:creationId xmlns="" xmlns:a16="http://schemas.microsoft.com/office/drawing/2014/main" id="{2B7B7DD3-E4A1-498D-83B6-ACBC5800F470}"/>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349" name="Straight Connector 348">
            <a:extLst>
              <a:ext uri="{FF2B5EF4-FFF2-40B4-BE49-F238E27FC236}">
                <a16:creationId xmlns="" xmlns:a16="http://schemas.microsoft.com/office/drawing/2014/main" id="{1AC5C45C-21B6-4DEA-A92E-631EA68F6075}"/>
              </a:ext>
            </a:extLst>
          </p:cNvPr>
          <p:cNvCxnSpPr/>
          <p:nvPr/>
        </p:nvCxnSpPr>
        <p:spPr>
          <a:xfrm flipV="1">
            <a:off x="458655" y="2297200"/>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50" name="Oval 349">
            <a:extLst>
              <a:ext uri="{FF2B5EF4-FFF2-40B4-BE49-F238E27FC236}">
                <a16:creationId xmlns="" xmlns:a16="http://schemas.microsoft.com/office/drawing/2014/main" id="{94DFE2FD-8FF0-410C-9BFE-0BFBC705677C}"/>
              </a:ext>
            </a:extLst>
          </p:cNvPr>
          <p:cNvSpPr/>
          <p:nvPr/>
        </p:nvSpPr>
        <p:spPr>
          <a:xfrm flipV="1">
            <a:off x="808352" y="228556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51" name="Oval 350">
            <a:extLst>
              <a:ext uri="{FF2B5EF4-FFF2-40B4-BE49-F238E27FC236}">
                <a16:creationId xmlns="" xmlns:a16="http://schemas.microsoft.com/office/drawing/2014/main" id="{1A07D2E3-3C3F-4786-8EAE-9AC3E4E6F6A9}"/>
              </a:ext>
            </a:extLst>
          </p:cNvPr>
          <p:cNvSpPr/>
          <p:nvPr/>
        </p:nvSpPr>
        <p:spPr>
          <a:xfrm flipV="1">
            <a:off x="1284337" y="227814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52" name="Straight Connector 351">
            <a:extLst>
              <a:ext uri="{FF2B5EF4-FFF2-40B4-BE49-F238E27FC236}">
                <a16:creationId xmlns="" xmlns:a16="http://schemas.microsoft.com/office/drawing/2014/main" id="{8C33F1C5-24D2-450A-BB5A-5ED522FE1338}"/>
              </a:ext>
            </a:extLst>
          </p:cNvPr>
          <p:cNvCxnSpPr/>
          <p:nvPr/>
        </p:nvCxnSpPr>
        <p:spPr>
          <a:xfrm flipV="1">
            <a:off x="458655" y="215548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353" name="Oval 352">
            <a:extLst>
              <a:ext uri="{FF2B5EF4-FFF2-40B4-BE49-F238E27FC236}">
                <a16:creationId xmlns="" xmlns:a16="http://schemas.microsoft.com/office/drawing/2014/main" id="{0E31F1C1-F43A-49FC-859B-27DDE00607FD}"/>
              </a:ext>
            </a:extLst>
          </p:cNvPr>
          <p:cNvSpPr/>
          <p:nvPr/>
        </p:nvSpPr>
        <p:spPr>
          <a:xfrm flipV="1">
            <a:off x="861483" y="214440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54" name="Oval 353">
            <a:extLst>
              <a:ext uri="{FF2B5EF4-FFF2-40B4-BE49-F238E27FC236}">
                <a16:creationId xmlns="" xmlns:a16="http://schemas.microsoft.com/office/drawing/2014/main" id="{322C9F4E-13D3-499F-ACC8-C0B8198FF4E5}"/>
              </a:ext>
            </a:extLst>
          </p:cNvPr>
          <p:cNvSpPr/>
          <p:nvPr/>
        </p:nvSpPr>
        <p:spPr>
          <a:xfrm flipV="1">
            <a:off x="913606" y="214440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55" name="Straight Connector 354">
            <a:extLst>
              <a:ext uri="{FF2B5EF4-FFF2-40B4-BE49-F238E27FC236}">
                <a16:creationId xmlns="" xmlns:a16="http://schemas.microsoft.com/office/drawing/2014/main" id="{ECBD2FD1-63EF-404E-903E-EF1C703C9662}"/>
              </a:ext>
            </a:extLst>
          </p:cNvPr>
          <p:cNvCxnSpPr/>
          <p:nvPr/>
        </p:nvCxnSpPr>
        <p:spPr>
          <a:xfrm flipV="1">
            <a:off x="458655" y="2012037"/>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356" name="Group 355">
            <a:extLst>
              <a:ext uri="{FF2B5EF4-FFF2-40B4-BE49-F238E27FC236}">
                <a16:creationId xmlns="" xmlns:a16="http://schemas.microsoft.com/office/drawing/2014/main" id="{A387A2F8-92F6-451B-93CE-5F22800BB1B4}"/>
              </a:ext>
            </a:extLst>
          </p:cNvPr>
          <p:cNvGrpSpPr/>
          <p:nvPr/>
        </p:nvGrpSpPr>
        <p:grpSpPr>
          <a:xfrm>
            <a:off x="1064390" y="1994822"/>
            <a:ext cx="79555" cy="27432"/>
            <a:chOff x="755184" y="3421002"/>
            <a:chExt cx="79555" cy="27432"/>
          </a:xfrm>
        </p:grpSpPr>
        <p:sp>
          <p:nvSpPr>
            <p:cNvPr id="395" name="Oval 394">
              <a:extLst>
                <a:ext uri="{FF2B5EF4-FFF2-40B4-BE49-F238E27FC236}">
                  <a16:creationId xmlns="" xmlns:a16="http://schemas.microsoft.com/office/drawing/2014/main" id="{120DA5BC-EFB7-44CC-B56F-4C60106F5E6C}"/>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397" name="Oval 396">
              <a:extLst>
                <a:ext uri="{FF2B5EF4-FFF2-40B4-BE49-F238E27FC236}">
                  <a16:creationId xmlns="" xmlns:a16="http://schemas.microsoft.com/office/drawing/2014/main" id="{54ABA323-C27E-4801-87EC-84C92498F1AD}"/>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sp>
        <p:nvSpPr>
          <p:cNvPr id="398" name="Oval 397">
            <a:extLst>
              <a:ext uri="{FF2B5EF4-FFF2-40B4-BE49-F238E27FC236}">
                <a16:creationId xmlns="" xmlns:a16="http://schemas.microsoft.com/office/drawing/2014/main" id="{E24F2979-D402-4CCB-8001-7187C1AE405B}"/>
              </a:ext>
            </a:extLst>
          </p:cNvPr>
          <p:cNvSpPr/>
          <p:nvPr/>
        </p:nvSpPr>
        <p:spPr>
          <a:xfrm flipV="1">
            <a:off x="1241235" y="199472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399" name="Straight Connector 398">
            <a:extLst>
              <a:ext uri="{FF2B5EF4-FFF2-40B4-BE49-F238E27FC236}">
                <a16:creationId xmlns="" xmlns:a16="http://schemas.microsoft.com/office/drawing/2014/main" id="{FAF0A8DF-F969-4D5D-A8CA-1CA75B0AB157}"/>
              </a:ext>
            </a:extLst>
          </p:cNvPr>
          <p:cNvCxnSpPr/>
          <p:nvPr/>
        </p:nvCxnSpPr>
        <p:spPr>
          <a:xfrm flipV="1">
            <a:off x="458655" y="1947644"/>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00" name="Oval 399">
            <a:extLst>
              <a:ext uri="{FF2B5EF4-FFF2-40B4-BE49-F238E27FC236}">
                <a16:creationId xmlns="" xmlns:a16="http://schemas.microsoft.com/office/drawing/2014/main" id="{D0C30074-67DE-44E1-9D54-5D075BA8148E}"/>
              </a:ext>
            </a:extLst>
          </p:cNvPr>
          <p:cNvSpPr/>
          <p:nvPr/>
        </p:nvSpPr>
        <p:spPr>
          <a:xfrm flipV="1">
            <a:off x="1193610" y="193033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01" name="Straight Connector 400">
            <a:extLst>
              <a:ext uri="{FF2B5EF4-FFF2-40B4-BE49-F238E27FC236}">
                <a16:creationId xmlns="" xmlns:a16="http://schemas.microsoft.com/office/drawing/2014/main" id="{5A44D541-C79A-4C5D-9344-A6CA180CBF86}"/>
              </a:ext>
            </a:extLst>
          </p:cNvPr>
          <p:cNvCxnSpPr/>
          <p:nvPr/>
        </p:nvCxnSpPr>
        <p:spPr>
          <a:xfrm flipV="1">
            <a:off x="458655" y="2838131"/>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02" name="Straight Connector 401">
            <a:extLst>
              <a:ext uri="{FF2B5EF4-FFF2-40B4-BE49-F238E27FC236}">
                <a16:creationId xmlns="" xmlns:a16="http://schemas.microsoft.com/office/drawing/2014/main" id="{2413864A-F407-442C-A532-205A22B99BEF}"/>
              </a:ext>
            </a:extLst>
          </p:cNvPr>
          <p:cNvCxnSpPr/>
          <p:nvPr/>
        </p:nvCxnSpPr>
        <p:spPr>
          <a:xfrm flipV="1">
            <a:off x="454071" y="2689082"/>
            <a:ext cx="884526" cy="5097"/>
          </a:xfrm>
          <a:prstGeom prst="line">
            <a:avLst/>
          </a:prstGeom>
          <a:ln w="6350">
            <a:solidFill>
              <a:schemeClr val="tx1"/>
            </a:solidFill>
            <a:prstDash val="sysDot"/>
          </a:ln>
        </p:spPr>
        <p:style>
          <a:lnRef idx="1">
            <a:schemeClr val="accent2"/>
          </a:lnRef>
          <a:fillRef idx="0">
            <a:schemeClr val="accent2"/>
          </a:fillRef>
          <a:effectRef idx="0">
            <a:schemeClr val="accent2"/>
          </a:effectRef>
          <a:fontRef idx="minor">
            <a:schemeClr val="tx1"/>
          </a:fontRef>
        </p:style>
      </p:cxnSp>
      <p:cxnSp>
        <p:nvCxnSpPr>
          <p:cNvPr id="404" name="Straight Connector 403">
            <a:extLst>
              <a:ext uri="{FF2B5EF4-FFF2-40B4-BE49-F238E27FC236}">
                <a16:creationId xmlns="" xmlns:a16="http://schemas.microsoft.com/office/drawing/2014/main" id="{7F995B34-679A-45EE-A191-B2EA1D60A235}"/>
              </a:ext>
            </a:extLst>
          </p:cNvPr>
          <p:cNvCxnSpPr/>
          <p:nvPr/>
        </p:nvCxnSpPr>
        <p:spPr>
          <a:xfrm flipV="1">
            <a:off x="454071" y="2542651"/>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05" name="Straight Connector 404">
            <a:extLst>
              <a:ext uri="{FF2B5EF4-FFF2-40B4-BE49-F238E27FC236}">
                <a16:creationId xmlns="" xmlns:a16="http://schemas.microsoft.com/office/drawing/2014/main" id="{C1328BFD-D581-426E-8497-2B721DB471FC}"/>
              </a:ext>
            </a:extLst>
          </p:cNvPr>
          <p:cNvCxnSpPr/>
          <p:nvPr/>
        </p:nvCxnSpPr>
        <p:spPr>
          <a:xfrm flipV="1">
            <a:off x="454071" y="2397112"/>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406" name="Oval 405">
            <a:extLst>
              <a:ext uri="{FF2B5EF4-FFF2-40B4-BE49-F238E27FC236}">
                <a16:creationId xmlns="" xmlns:a16="http://schemas.microsoft.com/office/drawing/2014/main" id="{E1FDA740-D0F3-47CE-A9A8-A68C3081F591}"/>
              </a:ext>
            </a:extLst>
          </p:cNvPr>
          <p:cNvSpPr/>
          <p:nvPr/>
        </p:nvSpPr>
        <p:spPr>
          <a:xfrm flipV="1">
            <a:off x="1070558" y="2495359"/>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07" name="Straight Connector 406">
            <a:extLst>
              <a:ext uri="{FF2B5EF4-FFF2-40B4-BE49-F238E27FC236}">
                <a16:creationId xmlns="" xmlns:a16="http://schemas.microsoft.com/office/drawing/2014/main" id="{C47A3D7C-780C-4C42-B7B8-907552536B68}"/>
              </a:ext>
            </a:extLst>
          </p:cNvPr>
          <p:cNvCxnSpPr/>
          <p:nvPr/>
        </p:nvCxnSpPr>
        <p:spPr>
          <a:xfrm flipV="1">
            <a:off x="456153" y="2251936"/>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09" name="Straight Connector 408">
            <a:extLst>
              <a:ext uri="{FF2B5EF4-FFF2-40B4-BE49-F238E27FC236}">
                <a16:creationId xmlns="" xmlns:a16="http://schemas.microsoft.com/office/drawing/2014/main" id="{E43C2A7E-AE9D-4171-8EAD-32355E87D112}"/>
              </a:ext>
            </a:extLst>
          </p:cNvPr>
          <p:cNvCxnSpPr/>
          <p:nvPr/>
        </p:nvCxnSpPr>
        <p:spPr>
          <a:xfrm flipV="1">
            <a:off x="456246" y="2037659"/>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410" name="Oval 409">
            <a:extLst>
              <a:ext uri="{FF2B5EF4-FFF2-40B4-BE49-F238E27FC236}">
                <a16:creationId xmlns="" xmlns:a16="http://schemas.microsoft.com/office/drawing/2014/main" id="{0B3EDB8F-0F23-4135-8938-91CD9A0D24E4}"/>
              </a:ext>
            </a:extLst>
          </p:cNvPr>
          <p:cNvSpPr/>
          <p:nvPr/>
        </p:nvSpPr>
        <p:spPr>
          <a:xfrm flipV="1">
            <a:off x="1112068" y="234765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11" name="Straight Connector 410">
            <a:extLst>
              <a:ext uri="{FF2B5EF4-FFF2-40B4-BE49-F238E27FC236}">
                <a16:creationId xmlns="" xmlns:a16="http://schemas.microsoft.com/office/drawing/2014/main" id="{3D29A322-E83C-4544-AC31-7C60D55E0911}"/>
              </a:ext>
            </a:extLst>
          </p:cNvPr>
          <p:cNvCxnSpPr/>
          <p:nvPr/>
        </p:nvCxnSpPr>
        <p:spPr>
          <a:xfrm flipV="1">
            <a:off x="454071" y="1900037"/>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27" name="Straight Connector 426">
            <a:extLst>
              <a:ext uri="{FF2B5EF4-FFF2-40B4-BE49-F238E27FC236}">
                <a16:creationId xmlns="" xmlns:a16="http://schemas.microsoft.com/office/drawing/2014/main" id="{2FE79D11-4AF7-4F32-92F7-D6550729B7AB}"/>
              </a:ext>
            </a:extLst>
          </p:cNvPr>
          <p:cNvCxnSpPr/>
          <p:nvPr/>
        </p:nvCxnSpPr>
        <p:spPr>
          <a:xfrm flipV="1">
            <a:off x="353217" y="4423673"/>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8" name="Straight Connector 427">
            <a:extLst>
              <a:ext uri="{FF2B5EF4-FFF2-40B4-BE49-F238E27FC236}">
                <a16:creationId xmlns="" xmlns:a16="http://schemas.microsoft.com/office/drawing/2014/main" id="{BD114BE6-3F54-495A-9FF8-4378B010EC82}"/>
              </a:ext>
            </a:extLst>
          </p:cNvPr>
          <p:cNvCxnSpPr/>
          <p:nvPr/>
        </p:nvCxnSpPr>
        <p:spPr>
          <a:xfrm flipV="1">
            <a:off x="353280" y="463306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29" name="Straight Connector 428">
            <a:extLst>
              <a:ext uri="{FF2B5EF4-FFF2-40B4-BE49-F238E27FC236}">
                <a16:creationId xmlns="" xmlns:a16="http://schemas.microsoft.com/office/drawing/2014/main" id="{743F71B9-FDA2-4288-8097-429778BE76A6}"/>
              </a:ext>
            </a:extLst>
          </p:cNvPr>
          <p:cNvCxnSpPr/>
          <p:nvPr/>
        </p:nvCxnSpPr>
        <p:spPr>
          <a:xfrm flipV="1">
            <a:off x="353412" y="486507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30" name="Oval 429">
            <a:extLst>
              <a:ext uri="{FF2B5EF4-FFF2-40B4-BE49-F238E27FC236}">
                <a16:creationId xmlns="" xmlns:a16="http://schemas.microsoft.com/office/drawing/2014/main" id="{18B2E015-02AD-4587-9E8D-1AA7F08FE205}"/>
              </a:ext>
            </a:extLst>
          </p:cNvPr>
          <p:cNvSpPr/>
          <p:nvPr/>
        </p:nvSpPr>
        <p:spPr>
          <a:xfrm flipV="1">
            <a:off x="377621" y="485806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31" name="Oval 430">
            <a:extLst>
              <a:ext uri="{FF2B5EF4-FFF2-40B4-BE49-F238E27FC236}">
                <a16:creationId xmlns="" xmlns:a16="http://schemas.microsoft.com/office/drawing/2014/main" id="{F5A1BAA7-659A-44F3-923B-D1923433356B}"/>
              </a:ext>
            </a:extLst>
          </p:cNvPr>
          <p:cNvSpPr/>
          <p:nvPr/>
        </p:nvSpPr>
        <p:spPr>
          <a:xfrm flipV="1">
            <a:off x="429744" y="485806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32" name="Straight Connector 431">
            <a:extLst>
              <a:ext uri="{FF2B5EF4-FFF2-40B4-BE49-F238E27FC236}">
                <a16:creationId xmlns="" xmlns:a16="http://schemas.microsoft.com/office/drawing/2014/main" id="{A59D5CB4-3922-4C71-9D55-913A06DCF1DB}"/>
              </a:ext>
            </a:extLst>
          </p:cNvPr>
          <p:cNvCxnSpPr/>
          <p:nvPr/>
        </p:nvCxnSpPr>
        <p:spPr>
          <a:xfrm flipV="1">
            <a:off x="353412" y="479240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433" name="Group 432">
            <a:extLst>
              <a:ext uri="{FF2B5EF4-FFF2-40B4-BE49-F238E27FC236}">
                <a16:creationId xmlns="" xmlns:a16="http://schemas.microsoft.com/office/drawing/2014/main" id="{74A8A48B-4736-4D6B-8B58-1107AB8A21E7}"/>
              </a:ext>
            </a:extLst>
          </p:cNvPr>
          <p:cNvGrpSpPr/>
          <p:nvPr/>
        </p:nvGrpSpPr>
        <p:grpSpPr>
          <a:xfrm>
            <a:off x="565394" y="4413533"/>
            <a:ext cx="79555" cy="27432"/>
            <a:chOff x="755184" y="3421002"/>
            <a:chExt cx="79555" cy="27432"/>
          </a:xfrm>
        </p:grpSpPr>
        <p:sp>
          <p:nvSpPr>
            <p:cNvPr id="434" name="Oval 433">
              <a:extLst>
                <a:ext uri="{FF2B5EF4-FFF2-40B4-BE49-F238E27FC236}">
                  <a16:creationId xmlns="" xmlns:a16="http://schemas.microsoft.com/office/drawing/2014/main" id="{A9DC6F2C-C434-4854-9F04-B6E22B2FFF5A}"/>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35" name="Oval 434">
              <a:extLst>
                <a:ext uri="{FF2B5EF4-FFF2-40B4-BE49-F238E27FC236}">
                  <a16:creationId xmlns="" xmlns:a16="http://schemas.microsoft.com/office/drawing/2014/main" id="{D59AD085-629A-43F0-A3D7-F9F4406FC33E}"/>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436" name="Straight Connector 435">
            <a:extLst>
              <a:ext uri="{FF2B5EF4-FFF2-40B4-BE49-F238E27FC236}">
                <a16:creationId xmlns="" xmlns:a16="http://schemas.microsoft.com/office/drawing/2014/main" id="{0038FB33-E3F3-45F4-BAAE-7D64CDD5B3D6}"/>
              </a:ext>
            </a:extLst>
          </p:cNvPr>
          <p:cNvCxnSpPr/>
          <p:nvPr/>
        </p:nvCxnSpPr>
        <p:spPr>
          <a:xfrm flipV="1">
            <a:off x="353280" y="472477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37" name="Oval 436">
            <a:extLst>
              <a:ext uri="{FF2B5EF4-FFF2-40B4-BE49-F238E27FC236}">
                <a16:creationId xmlns="" xmlns:a16="http://schemas.microsoft.com/office/drawing/2014/main" id="{747F1910-1CA5-4E27-9B2B-923BEE44E364}"/>
              </a:ext>
            </a:extLst>
          </p:cNvPr>
          <p:cNvSpPr/>
          <p:nvPr/>
        </p:nvSpPr>
        <p:spPr>
          <a:xfrm flipV="1">
            <a:off x="1126499" y="4714319"/>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38" name="Oval 437">
            <a:extLst>
              <a:ext uri="{FF2B5EF4-FFF2-40B4-BE49-F238E27FC236}">
                <a16:creationId xmlns="" xmlns:a16="http://schemas.microsoft.com/office/drawing/2014/main" id="{BBC48BA1-0A06-4584-8C2A-3ABA4A023CF3}"/>
              </a:ext>
            </a:extLst>
          </p:cNvPr>
          <p:cNvSpPr/>
          <p:nvPr/>
        </p:nvSpPr>
        <p:spPr>
          <a:xfrm flipV="1">
            <a:off x="641125" y="462311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39" name="Straight Connector 438">
            <a:extLst>
              <a:ext uri="{FF2B5EF4-FFF2-40B4-BE49-F238E27FC236}">
                <a16:creationId xmlns="" xmlns:a16="http://schemas.microsoft.com/office/drawing/2014/main" id="{2D7858CC-7681-4C80-A72D-E36972D209DB}"/>
              </a:ext>
            </a:extLst>
          </p:cNvPr>
          <p:cNvCxnSpPr/>
          <p:nvPr/>
        </p:nvCxnSpPr>
        <p:spPr>
          <a:xfrm flipV="1">
            <a:off x="353217" y="4567117"/>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40" name="Oval 439">
            <a:extLst>
              <a:ext uri="{FF2B5EF4-FFF2-40B4-BE49-F238E27FC236}">
                <a16:creationId xmlns="" xmlns:a16="http://schemas.microsoft.com/office/drawing/2014/main" id="{836F9642-14BF-4310-83FB-DA38A0ED396B}"/>
              </a:ext>
            </a:extLst>
          </p:cNvPr>
          <p:cNvSpPr/>
          <p:nvPr/>
        </p:nvSpPr>
        <p:spPr>
          <a:xfrm flipV="1">
            <a:off x="702914" y="455547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41" name="Oval 440">
            <a:extLst>
              <a:ext uri="{FF2B5EF4-FFF2-40B4-BE49-F238E27FC236}">
                <a16:creationId xmlns="" xmlns:a16="http://schemas.microsoft.com/office/drawing/2014/main" id="{41277A04-028D-49BA-8F9E-F0971F59B510}"/>
              </a:ext>
            </a:extLst>
          </p:cNvPr>
          <p:cNvSpPr/>
          <p:nvPr/>
        </p:nvSpPr>
        <p:spPr>
          <a:xfrm flipV="1">
            <a:off x="1178899" y="454806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42" name="Straight Connector 441">
            <a:extLst>
              <a:ext uri="{FF2B5EF4-FFF2-40B4-BE49-F238E27FC236}">
                <a16:creationId xmlns="" xmlns:a16="http://schemas.microsoft.com/office/drawing/2014/main" id="{E421518A-DEC6-45BB-AED9-6282305E86E9}"/>
              </a:ext>
            </a:extLst>
          </p:cNvPr>
          <p:cNvCxnSpPr/>
          <p:nvPr/>
        </p:nvCxnSpPr>
        <p:spPr>
          <a:xfrm flipV="1">
            <a:off x="353217" y="449445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43" name="Oval 442">
            <a:extLst>
              <a:ext uri="{FF2B5EF4-FFF2-40B4-BE49-F238E27FC236}">
                <a16:creationId xmlns="" xmlns:a16="http://schemas.microsoft.com/office/drawing/2014/main" id="{0A2EEC8C-CEB2-4373-A9A2-2E06821E9CA7}"/>
              </a:ext>
            </a:extLst>
          </p:cNvPr>
          <p:cNvSpPr/>
          <p:nvPr/>
        </p:nvSpPr>
        <p:spPr>
          <a:xfrm flipV="1">
            <a:off x="756045" y="448338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44" name="Oval 443">
            <a:extLst>
              <a:ext uri="{FF2B5EF4-FFF2-40B4-BE49-F238E27FC236}">
                <a16:creationId xmlns="" xmlns:a16="http://schemas.microsoft.com/office/drawing/2014/main" id="{B7204067-9AD6-4247-9A48-053D015D075C}"/>
              </a:ext>
            </a:extLst>
          </p:cNvPr>
          <p:cNvSpPr/>
          <p:nvPr/>
        </p:nvSpPr>
        <p:spPr>
          <a:xfrm flipV="1">
            <a:off x="808168" y="448338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45" name="Oval 444">
            <a:extLst>
              <a:ext uri="{FF2B5EF4-FFF2-40B4-BE49-F238E27FC236}">
                <a16:creationId xmlns="" xmlns:a16="http://schemas.microsoft.com/office/drawing/2014/main" id="{FA50507B-A841-466B-8292-0D807F1A0D83}"/>
              </a:ext>
            </a:extLst>
          </p:cNvPr>
          <p:cNvSpPr/>
          <p:nvPr/>
        </p:nvSpPr>
        <p:spPr>
          <a:xfrm flipV="1">
            <a:off x="482808" y="478504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46" name="Oval 445">
            <a:extLst>
              <a:ext uri="{FF2B5EF4-FFF2-40B4-BE49-F238E27FC236}">
                <a16:creationId xmlns="" xmlns:a16="http://schemas.microsoft.com/office/drawing/2014/main" id="{0066C0B9-6BCA-4EF1-BDA0-8D2A53B10060}"/>
              </a:ext>
            </a:extLst>
          </p:cNvPr>
          <p:cNvSpPr/>
          <p:nvPr/>
        </p:nvSpPr>
        <p:spPr>
          <a:xfrm flipV="1">
            <a:off x="534931" y="478504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47" name="Straight Connector 446">
            <a:extLst>
              <a:ext uri="{FF2B5EF4-FFF2-40B4-BE49-F238E27FC236}">
                <a16:creationId xmlns="" xmlns:a16="http://schemas.microsoft.com/office/drawing/2014/main" id="{78FF0167-7305-4B3C-94CA-6EF09CE98826}"/>
              </a:ext>
            </a:extLst>
          </p:cNvPr>
          <p:cNvCxnSpPr/>
          <p:nvPr/>
        </p:nvCxnSpPr>
        <p:spPr>
          <a:xfrm flipV="1">
            <a:off x="352555" y="4002777"/>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48" name="Straight Connector 447">
            <a:extLst>
              <a:ext uri="{FF2B5EF4-FFF2-40B4-BE49-F238E27FC236}">
                <a16:creationId xmlns="" xmlns:a16="http://schemas.microsoft.com/office/drawing/2014/main" id="{C2DA43DC-ECBB-442E-A272-8D8649DBCC10}"/>
              </a:ext>
            </a:extLst>
          </p:cNvPr>
          <p:cNvCxnSpPr/>
          <p:nvPr/>
        </p:nvCxnSpPr>
        <p:spPr>
          <a:xfrm flipV="1">
            <a:off x="352618" y="428122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449" name="Group 448">
            <a:extLst>
              <a:ext uri="{FF2B5EF4-FFF2-40B4-BE49-F238E27FC236}">
                <a16:creationId xmlns="" xmlns:a16="http://schemas.microsoft.com/office/drawing/2014/main" id="{72B6A60F-76D2-4AF5-94D9-E97B6E3FD6A0}"/>
              </a:ext>
            </a:extLst>
          </p:cNvPr>
          <p:cNvGrpSpPr/>
          <p:nvPr/>
        </p:nvGrpSpPr>
        <p:grpSpPr>
          <a:xfrm>
            <a:off x="855897" y="3983586"/>
            <a:ext cx="79555" cy="27432"/>
            <a:chOff x="755184" y="3421002"/>
            <a:chExt cx="79555" cy="27432"/>
          </a:xfrm>
        </p:grpSpPr>
        <p:sp>
          <p:nvSpPr>
            <p:cNvPr id="450" name="Oval 449">
              <a:extLst>
                <a:ext uri="{FF2B5EF4-FFF2-40B4-BE49-F238E27FC236}">
                  <a16:creationId xmlns="" xmlns:a16="http://schemas.microsoft.com/office/drawing/2014/main" id="{D4165143-DC64-43F3-BBC0-C00948E0E08D}"/>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51" name="Oval 450">
              <a:extLst>
                <a:ext uri="{FF2B5EF4-FFF2-40B4-BE49-F238E27FC236}">
                  <a16:creationId xmlns="" xmlns:a16="http://schemas.microsoft.com/office/drawing/2014/main" id="{765FF593-F980-423E-8858-1992214F0E32}"/>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452" name="Straight Connector 451">
            <a:extLst>
              <a:ext uri="{FF2B5EF4-FFF2-40B4-BE49-F238E27FC236}">
                <a16:creationId xmlns="" xmlns:a16="http://schemas.microsoft.com/office/drawing/2014/main" id="{606E4529-5F28-4D80-B518-A2EF30153042}"/>
              </a:ext>
            </a:extLst>
          </p:cNvPr>
          <p:cNvCxnSpPr/>
          <p:nvPr/>
        </p:nvCxnSpPr>
        <p:spPr>
          <a:xfrm flipV="1">
            <a:off x="352555" y="421527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53" name="Oval 452">
            <a:extLst>
              <a:ext uri="{FF2B5EF4-FFF2-40B4-BE49-F238E27FC236}">
                <a16:creationId xmlns="" xmlns:a16="http://schemas.microsoft.com/office/drawing/2014/main" id="{E06D6E53-7BA9-40DC-B667-B714F2C31F5F}"/>
              </a:ext>
            </a:extLst>
          </p:cNvPr>
          <p:cNvSpPr/>
          <p:nvPr/>
        </p:nvSpPr>
        <p:spPr>
          <a:xfrm flipV="1">
            <a:off x="702252" y="420363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54" name="Oval 453">
            <a:extLst>
              <a:ext uri="{FF2B5EF4-FFF2-40B4-BE49-F238E27FC236}">
                <a16:creationId xmlns="" xmlns:a16="http://schemas.microsoft.com/office/drawing/2014/main" id="{17DCD621-EAC5-4BF4-8E69-8C7125394E8B}"/>
              </a:ext>
            </a:extLst>
          </p:cNvPr>
          <p:cNvSpPr/>
          <p:nvPr/>
        </p:nvSpPr>
        <p:spPr>
          <a:xfrm flipV="1">
            <a:off x="1178237" y="419622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55" name="Straight Connector 454">
            <a:extLst>
              <a:ext uri="{FF2B5EF4-FFF2-40B4-BE49-F238E27FC236}">
                <a16:creationId xmlns="" xmlns:a16="http://schemas.microsoft.com/office/drawing/2014/main" id="{93872643-5D9B-472E-B873-C9E0D8505DBD}"/>
              </a:ext>
            </a:extLst>
          </p:cNvPr>
          <p:cNvCxnSpPr/>
          <p:nvPr/>
        </p:nvCxnSpPr>
        <p:spPr>
          <a:xfrm flipV="1">
            <a:off x="352555" y="407355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56" name="Oval 455">
            <a:extLst>
              <a:ext uri="{FF2B5EF4-FFF2-40B4-BE49-F238E27FC236}">
                <a16:creationId xmlns="" xmlns:a16="http://schemas.microsoft.com/office/drawing/2014/main" id="{D4FF40E2-956F-4B9B-AC4B-41EF216576DD}"/>
              </a:ext>
            </a:extLst>
          </p:cNvPr>
          <p:cNvSpPr/>
          <p:nvPr/>
        </p:nvSpPr>
        <p:spPr>
          <a:xfrm flipV="1">
            <a:off x="755383" y="406248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57" name="Oval 456">
            <a:extLst>
              <a:ext uri="{FF2B5EF4-FFF2-40B4-BE49-F238E27FC236}">
                <a16:creationId xmlns="" xmlns:a16="http://schemas.microsoft.com/office/drawing/2014/main" id="{93451C79-4C8B-4B7C-A56C-8096372B7AF8}"/>
              </a:ext>
            </a:extLst>
          </p:cNvPr>
          <p:cNvSpPr/>
          <p:nvPr/>
        </p:nvSpPr>
        <p:spPr>
          <a:xfrm flipV="1">
            <a:off x="807506" y="406248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58" name="Straight Connector 457">
            <a:extLst>
              <a:ext uri="{FF2B5EF4-FFF2-40B4-BE49-F238E27FC236}">
                <a16:creationId xmlns="" xmlns:a16="http://schemas.microsoft.com/office/drawing/2014/main" id="{14B4742C-391B-4451-9D3B-857A8B9D3E0B}"/>
              </a:ext>
            </a:extLst>
          </p:cNvPr>
          <p:cNvCxnSpPr/>
          <p:nvPr/>
        </p:nvCxnSpPr>
        <p:spPr>
          <a:xfrm flipV="1">
            <a:off x="352555" y="393011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459" name="Group 458">
            <a:extLst>
              <a:ext uri="{FF2B5EF4-FFF2-40B4-BE49-F238E27FC236}">
                <a16:creationId xmlns="" xmlns:a16="http://schemas.microsoft.com/office/drawing/2014/main" id="{5096C2E4-72AA-479E-8EC1-78C6E6C1235C}"/>
              </a:ext>
            </a:extLst>
          </p:cNvPr>
          <p:cNvGrpSpPr/>
          <p:nvPr/>
        </p:nvGrpSpPr>
        <p:grpSpPr>
          <a:xfrm>
            <a:off x="958290" y="3912900"/>
            <a:ext cx="79555" cy="27432"/>
            <a:chOff x="755184" y="3421002"/>
            <a:chExt cx="79555" cy="27432"/>
          </a:xfrm>
        </p:grpSpPr>
        <p:sp>
          <p:nvSpPr>
            <p:cNvPr id="460" name="Oval 459">
              <a:extLst>
                <a:ext uri="{FF2B5EF4-FFF2-40B4-BE49-F238E27FC236}">
                  <a16:creationId xmlns="" xmlns:a16="http://schemas.microsoft.com/office/drawing/2014/main" id="{D36769D4-AA6B-400F-80CC-862B9329F9B5}"/>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61" name="Oval 460">
              <a:extLst>
                <a:ext uri="{FF2B5EF4-FFF2-40B4-BE49-F238E27FC236}">
                  <a16:creationId xmlns="" xmlns:a16="http://schemas.microsoft.com/office/drawing/2014/main" id="{2FC879BC-B936-4E7C-BB34-7A9E35A747E3}"/>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sp>
        <p:nvSpPr>
          <p:cNvPr id="462" name="Oval 461">
            <a:extLst>
              <a:ext uri="{FF2B5EF4-FFF2-40B4-BE49-F238E27FC236}">
                <a16:creationId xmlns="" xmlns:a16="http://schemas.microsoft.com/office/drawing/2014/main" id="{587FBB43-2A35-4139-8D0A-A3884B33FD22}"/>
              </a:ext>
            </a:extLst>
          </p:cNvPr>
          <p:cNvSpPr/>
          <p:nvPr/>
        </p:nvSpPr>
        <p:spPr>
          <a:xfrm flipV="1">
            <a:off x="1135135" y="391280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63" name="Straight Connector 462">
            <a:extLst>
              <a:ext uri="{FF2B5EF4-FFF2-40B4-BE49-F238E27FC236}">
                <a16:creationId xmlns="" xmlns:a16="http://schemas.microsoft.com/office/drawing/2014/main" id="{F3575F53-68CD-48EF-AB61-82D67A5389D0}"/>
              </a:ext>
            </a:extLst>
          </p:cNvPr>
          <p:cNvCxnSpPr/>
          <p:nvPr/>
        </p:nvCxnSpPr>
        <p:spPr>
          <a:xfrm flipV="1">
            <a:off x="352555" y="386572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64" name="Oval 463">
            <a:extLst>
              <a:ext uri="{FF2B5EF4-FFF2-40B4-BE49-F238E27FC236}">
                <a16:creationId xmlns="" xmlns:a16="http://schemas.microsoft.com/office/drawing/2014/main" id="{F632F5F9-A44B-43A5-BAE8-FC5A9C70942E}"/>
              </a:ext>
            </a:extLst>
          </p:cNvPr>
          <p:cNvSpPr/>
          <p:nvPr/>
        </p:nvSpPr>
        <p:spPr>
          <a:xfrm flipV="1">
            <a:off x="1087510" y="384841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65" name="Straight Connector 464">
            <a:extLst>
              <a:ext uri="{FF2B5EF4-FFF2-40B4-BE49-F238E27FC236}">
                <a16:creationId xmlns="" xmlns:a16="http://schemas.microsoft.com/office/drawing/2014/main" id="{4AC86C7A-85BB-48DD-B218-A5868F47618A}"/>
              </a:ext>
            </a:extLst>
          </p:cNvPr>
          <p:cNvCxnSpPr>
            <a:cxnSpLocks/>
          </p:cNvCxnSpPr>
          <p:nvPr/>
        </p:nvCxnSpPr>
        <p:spPr>
          <a:xfrm flipV="1">
            <a:off x="365243" y="4601665"/>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466" name="Oval 465">
            <a:extLst>
              <a:ext uri="{FF2B5EF4-FFF2-40B4-BE49-F238E27FC236}">
                <a16:creationId xmlns="" xmlns:a16="http://schemas.microsoft.com/office/drawing/2014/main" id="{55069D9D-D093-4E42-8F96-81A5353922BE}"/>
              </a:ext>
            </a:extLst>
          </p:cNvPr>
          <p:cNvSpPr/>
          <p:nvPr/>
        </p:nvSpPr>
        <p:spPr>
          <a:xfrm flipV="1">
            <a:off x="964458" y="441343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467" name="Oval 466">
            <a:extLst>
              <a:ext uri="{FF2B5EF4-FFF2-40B4-BE49-F238E27FC236}">
                <a16:creationId xmlns="" xmlns:a16="http://schemas.microsoft.com/office/drawing/2014/main" id="{2194EF50-D3F6-4225-88ED-18364DA6A265}"/>
              </a:ext>
            </a:extLst>
          </p:cNvPr>
          <p:cNvSpPr/>
          <p:nvPr/>
        </p:nvSpPr>
        <p:spPr>
          <a:xfrm flipV="1">
            <a:off x="1005968" y="426573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468" name="Straight Connector 467">
            <a:extLst>
              <a:ext uri="{FF2B5EF4-FFF2-40B4-BE49-F238E27FC236}">
                <a16:creationId xmlns="" xmlns:a16="http://schemas.microsoft.com/office/drawing/2014/main" id="{A856536D-74CB-4CC3-A9B5-61FC88F63CA5}"/>
              </a:ext>
            </a:extLst>
          </p:cNvPr>
          <p:cNvCxnSpPr>
            <a:cxnSpLocks/>
          </p:cNvCxnSpPr>
          <p:nvPr/>
        </p:nvCxnSpPr>
        <p:spPr>
          <a:xfrm flipV="1">
            <a:off x="365048" y="4311368"/>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69" name="Straight Connector 468">
            <a:extLst>
              <a:ext uri="{FF2B5EF4-FFF2-40B4-BE49-F238E27FC236}">
                <a16:creationId xmlns="" xmlns:a16="http://schemas.microsoft.com/office/drawing/2014/main" id="{E134A075-95C4-4E06-80A4-C25CD3676EF7}"/>
              </a:ext>
            </a:extLst>
          </p:cNvPr>
          <p:cNvCxnSpPr>
            <a:cxnSpLocks/>
          </p:cNvCxnSpPr>
          <p:nvPr/>
        </p:nvCxnSpPr>
        <p:spPr>
          <a:xfrm flipV="1">
            <a:off x="364076" y="4019537"/>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470" name="Straight Connector 469">
            <a:extLst>
              <a:ext uri="{FF2B5EF4-FFF2-40B4-BE49-F238E27FC236}">
                <a16:creationId xmlns="" xmlns:a16="http://schemas.microsoft.com/office/drawing/2014/main" id="{DBDE1F0E-602C-4213-B1CD-D7DA44E69B89}"/>
              </a:ext>
            </a:extLst>
          </p:cNvPr>
          <p:cNvCxnSpPr>
            <a:cxnSpLocks/>
          </p:cNvCxnSpPr>
          <p:nvPr/>
        </p:nvCxnSpPr>
        <p:spPr>
          <a:xfrm flipV="1">
            <a:off x="357203" y="3734899"/>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482" name="Right Bracket 481">
            <a:extLst>
              <a:ext uri="{FF2B5EF4-FFF2-40B4-BE49-F238E27FC236}">
                <a16:creationId xmlns="" xmlns:a16="http://schemas.microsoft.com/office/drawing/2014/main" id="{949024D4-9BC0-4EB8-912E-00453CEEB16C}"/>
              </a:ext>
            </a:extLst>
          </p:cNvPr>
          <p:cNvSpPr/>
          <p:nvPr/>
        </p:nvSpPr>
        <p:spPr>
          <a:xfrm>
            <a:off x="1338298" y="2677846"/>
            <a:ext cx="45719" cy="142081"/>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3" name="Right Bracket 482">
            <a:extLst>
              <a:ext uri="{FF2B5EF4-FFF2-40B4-BE49-F238E27FC236}">
                <a16:creationId xmlns="" xmlns:a16="http://schemas.microsoft.com/office/drawing/2014/main" id="{24D08510-0B50-47C1-89FE-8219A35ED783}"/>
              </a:ext>
            </a:extLst>
          </p:cNvPr>
          <p:cNvSpPr/>
          <p:nvPr/>
        </p:nvSpPr>
        <p:spPr>
          <a:xfrm>
            <a:off x="1338298" y="2827865"/>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4" name="Right Bracket 483">
            <a:extLst>
              <a:ext uri="{FF2B5EF4-FFF2-40B4-BE49-F238E27FC236}">
                <a16:creationId xmlns="" xmlns:a16="http://schemas.microsoft.com/office/drawing/2014/main" id="{30D73117-9AAF-4BCA-82C8-FB6D0DC3C34F}"/>
              </a:ext>
            </a:extLst>
          </p:cNvPr>
          <p:cNvSpPr/>
          <p:nvPr/>
        </p:nvSpPr>
        <p:spPr>
          <a:xfrm>
            <a:off x="1335726" y="2532481"/>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5" name="Right Bracket 484">
            <a:extLst>
              <a:ext uri="{FF2B5EF4-FFF2-40B4-BE49-F238E27FC236}">
                <a16:creationId xmlns="" xmlns:a16="http://schemas.microsoft.com/office/drawing/2014/main" id="{8BB9E4B4-A426-42CA-92C2-5DACFEDAA031}"/>
              </a:ext>
            </a:extLst>
          </p:cNvPr>
          <p:cNvSpPr/>
          <p:nvPr/>
        </p:nvSpPr>
        <p:spPr>
          <a:xfrm>
            <a:off x="1337012" y="2386894"/>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6" name="Right Bracket 485">
            <a:extLst>
              <a:ext uri="{FF2B5EF4-FFF2-40B4-BE49-F238E27FC236}">
                <a16:creationId xmlns="" xmlns:a16="http://schemas.microsoft.com/office/drawing/2014/main" id="{721CA98A-9CCE-4B2C-9066-891BF9D5B132}"/>
              </a:ext>
            </a:extLst>
          </p:cNvPr>
          <p:cNvSpPr/>
          <p:nvPr/>
        </p:nvSpPr>
        <p:spPr>
          <a:xfrm>
            <a:off x="1341392" y="2239741"/>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7" name="Right Bracket 486">
            <a:extLst>
              <a:ext uri="{FF2B5EF4-FFF2-40B4-BE49-F238E27FC236}">
                <a16:creationId xmlns="" xmlns:a16="http://schemas.microsoft.com/office/drawing/2014/main" id="{A3480C14-0646-427A-B09D-EF5C1DEB6302}"/>
              </a:ext>
            </a:extLst>
          </p:cNvPr>
          <p:cNvSpPr/>
          <p:nvPr/>
        </p:nvSpPr>
        <p:spPr>
          <a:xfrm>
            <a:off x="1342737" y="2026967"/>
            <a:ext cx="45719" cy="146916"/>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8" name="Right Bracket 487">
            <a:extLst>
              <a:ext uri="{FF2B5EF4-FFF2-40B4-BE49-F238E27FC236}">
                <a16:creationId xmlns="" xmlns:a16="http://schemas.microsoft.com/office/drawing/2014/main" id="{15BED295-2B49-41EB-BB03-1179830CCB21}"/>
              </a:ext>
            </a:extLst>
          </p:cNvPr>
          <p:cNvSpPr/>
          <p:nvPr/>
        </p:nvSpPr>
        <p:spPr>
          <a:xfrm>
            <a:off x="1345349" y="1888434"/>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489" name="Right Bracket 488">
            <a:extLst>
              <a:ext uri="{FF2B5EF4-FFF2-40B4-BE49-F238E27FC236}">
                <a16:creationId xmlns="" xmlns:a16="http://schemas.microsoft.com/office/drawing/2014/main" id="{A038F5CA-ACA6-4812-9524-D77F54314B4F}"/>
              </a:ext>
            </a:extLst>
          </p:cNvPr>
          <p:cNvSpPr/>
          <p:nvPr/>
        </p:nvSpPr>
        <p:spPr>
          <a:xfrm>
            <a:off x="1248602" y="4593444"/>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0" name="Right Bracket 489">
            <a:extLst>
              <a:ext uri="{FF2B5EF4-FFF2-40B4-BE49-F238E27FC236}">
                <a16:creationId xmlns="" xmlns:a16="http://schemas.microsoft.com/office/drawing/2014/main" id="{3E57769F-0049-48C7-9878-A8BEBAC68566}"/>
              </a:ext>
            </a:extLst>
          </p:cNvPr>
          <p:cNvSpPr/>
          <p:nvPr/>
        </p:nvSpPr>
        <p:spPr>
          <a:xfrm>
            <a:off x="1243822" y="4300277"/>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1" name="Right Bracket 490">
            <a:extLst>
              <a:ext uri="{FF2B5EF4-FFF2-40B4-BE49-F238E27FC236}">
                <a16:creationId xmlns="" xmlns:a16="http://schemas.microsoft.com/office/drawing/2014/main" id="{1BBF776B-3916-436F-A38A-0111EC784971}"/>
              </a:ext>
            </a:extLst>
          </p:cNvPr>
          <p:cNvSpPr/>
          <p:nvPr/>
        </p:nvSpPr>
        <p:spPr>
          <a:xfrm>
            <a:off x="1241369" y="4012769"/>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2" name="Right Bracket 491">
            <a:extLst>
              <a:ext uri="{FF2B5EF4-FFF2-40B4-BE49-F238E27FC236}">
                <a16:creationId xmlns="" xmlns:a16="http://schemas.microsoft.com/office/drawing/2014/main" id="{2CA8C2B1-338A-4F49-85F4-CA644951984A}"/>
              </a:ext>
            </a:extLst>
          </p:cNvPr>
          <p:cNvSpPr/>
          <p:nvPr/>
        </p:nvSpPr>
        <p:spPr>
          <a:xfrm>
            <a:off x="1241306" y="3728686"/>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1" name="Straight Connector 500">
            <a:extLst>
              <a:ext uri="{FF2B5EF4-FFF2-40B4-BE49-F238E27FC236}">
                <a16:creationId xmlns="" xmlns:a16="http://schemas.microsoft.com/office/drawing/2014/main" id="{6CBA4311-DA8B-48D6-9ED0-72525CB802EC}"/>
              </a:ext>
            </a:extLst>
          </p:cNvPr>
          <p:cNvCxnSpPr/>
          <p:nvPr/>
        </p:nvCxnSpPr>
        <p:spPr>
          <a:xfrm flipV="1">
            <a:off x="1841216" y="2483206"/>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2" name="Straight Connector 501">
            <a:extLst>
              <a:ext uri="{FF2B5EF4-FFF2-40B4-BE49-F238E27FC236}">
                <a16:creationId xmlns="" xmlns:a16="http://schemas.microsoft.com/office/drawing/2014/main" id="{69A30B3A-EA59-418B-9E9F-77C92D6238D1}"/>
              </a:ext>
            </a:extLst>
          </p:cNvPr>
          <p:cNvCxnSpPr/>
          <p:nvPr/>
        </p:nvCxnSpPr>
        <p:spPr>
          <a:xfrm flipV="1">
            <a:off x="1841279" y="2692594"/>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503" name="Straight Connector 502">
            <a:extLst>
              <a:ext uri="{FF2B5EF4-FFF2-40B4-BE49-F238E27FC236}">
                <a16:creationId xmlns="" xmlns:a16="http://schemas.microsoft.com/office/drawing/2014/main" id="{C6C78A81-6CBD-4484-A76F-328E9B0F0F1B}"/>
              </a:ext>
            </a:extLst>
          </p:cNvPr>
          <p:cNvCxnSpPr/>
          <p:nvPr/>
        </p:nvCxnSpPr>
        <p:spPr>
          <a:xfrm flipV="1">
            <a:off x="1841411" y="2924604"/>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sp>
        <p:nvSpPr>
          <p:cNvPr id="504" name="Oval 503">
            <a:extLst>
              <a:ext uri="{FF2B5EF4-FFF2-40B4-BE49-F238E27FC236}">
                <a16:creationId xmlns="" xmlns:a16="http://schemas.microsoft.com/office/drawing/2014/main" id="{AAA221A6-8C03-445E-8B6D-9B205FFF3E29}"/>
              </a:ext>
            </a:extLst>
          </p:cNvPr>
          <p:cNvSpPr/>
          <p:nvPr/>
        </p:nvSpPr>
        <p:spPr>
          <a:xfrm flipV="1">
            <a:off x="1865620" y="291760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05" name="Oval 504">
            <a:extLst>
              <a:ext uri="{FF2B5EF4-FFF2-40B4-BE49-F238E27FC236}">
                <a16:creationId xmlns="" xmlns:a16="http://schemas.microsoft.com/office/drawing/2014/main" id="{32030AA3-E738-49F8-8B4A-6C90E0EEDCFF}"/>
              </a:ext>
            </a:extLst>
          </p:cNvPr>
          <p:cNvSpPr/>
          <p:nvPr/>
        </p:nvSpPr>
        <p:spPr>
          <a:xfrm flipV="1">
            <a:off x="1917743" y="291760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06" name="Straight Connector 505">
            <a:extLst>
              <a:ext uri="{FF2B5EF4-FFF2-40B4-BE49-F238E27FC236}">
                <a16:creationId xmlns="" xmlns:a16="http://schemas.microsoft.com/office/drawing/2014/main" id="{8EB4FEAF-6C47-4EF6-9E48-F2CFCF487509}"/>
              </a:ext>
            </a:extLst>
          </p:cNvPr>
          <p:cNvCxnSpPr/>
          <p:nvPr/>
        </p:nvCxnSpPr>
        <p:spPr>
          <a:xfrm flipV="1">
            <a:off x="1841411" y="285194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07" name="Group 506">
            <a:extLst>
              <a:ext uri="{FF2B5EF4-FFF2-40B4-BE49-F238E27FC236}">
                <a16:creationId xmlns="" xmlns:a16="http://schemas.microsoft.com/office/drawing/2014/main" id="{D557472E-CFE0-4F1B-9D8E-241112EDE070}"/>
              </a:ext>
            </a:extLst>
          </p:cNvPr>
          <p:cNvGrpSpPr/>
          <p:nvPr/>
        </p:nvGrpSpPr>
        <p:grpSpPr>
          <a:xfrm>
            <a:off x="2053393" y="2473066"/>
            <a:ext cx="79555" cy="27432"/>
            <a:chOff x="755184" y="3421002"/>
            <a:chExt cx="79555" cy="27432"/>
          </a:xfrm>
        </p:grpSpPr>
        <p:sp>
          <p:nvSpPr>
            <p:cNvPr id="508" name="Oval 507">
              <a:extLst>
                <a:ext uri="{FF2B5EF4-FFF2-40B4-BE49-F238E27FC236}">
                  <a16:creationId xmlns="" xmlns:a16="http://schemas.microsoft.com/office/drawing/2014/main" id="{767D0E6D-927E-48CF-B09B-17CFEDDC84EE}"/>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09" name="Oval 508">
              <a:extLst>
                <a:ext uri="{FF2B5EF4-FFF2-40B4-BE49-F238E27FC236}">
                  <a16:creationId xmlns="" xmlns:a16="http://schemas.microsoft.com/office/drawing/2014/main" id="{07D42384-FCAC-4D69-84F5-5FB0128F514B}"/>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510" name="Straight Connector 509">
            <a:extLst>
              <a:ext uri="{FF2B5EF4-FFF2-40B4-BE49-F238E27FC236}">
                <a16:creationId xmlns="" xmlns:a16="http://schemas.microsoft.com/office/drawing/2014/main" id="{3C6D4D7D-A921-45C9-91C6-0DB7780642D0}"/>
              </a:ext>
            </a:extLst>
          </p:cNvPr>
          <p:cNvCxnSpPr/>
          <p:nvPr/>
        </p:nvCxnSpPr>
        <p:spPr>
          <a:xfrm flipV="1">
            <a:off x="1841279" y="2784304"/>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11" name="Oval 510">
            <a:extLst>
              <a:ext uri="{FF2B5EF4-FFF2-40B4-BE49-F238E27FC236}">
                <a16:creationId xmlns="" xmlns:a16="http://schemas.microsoft.com/office/drawing/2014/main" id="{8C8A5EAD-814F-4012-80BA-6D1DCD676007}"/>
              </a:ext>
            </a:extLst>
          </p:cNvPr>
          <p:cNvSpPr/>
          <p:nvPr/>
        </p:nvSpPr>
        <p:spPr>
          <a:xfrm flipV="1">
            <a:off x="2614498" y="277385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12" name="Oval 511">
            <a:extLst>
              <a:ext uri="{FF2B5EF4-FFF2-40B4-BE49-F238E27FC236}">
                <a16:creationId xmlns="" xmlns:a16="http://schemas.microsoft.com/office/drawing/2014/main" id="{B3AB98C1-B2E2-4A26-B0F9-3872DF58076C}"/>
              </a:ext>
            </a:extLst>
          </p:cNvPr>
          <p:cNvSpPr/>
          <p:nvPr/>
        </p:nvSpPr>
        <p:spPr>
          <a:xfrm flipV="1">
            <a:off x="2129124" y="268264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13" name="Straight Connector 512">
            <a:extLst>
              <a:ext uri="{FF2B5EF4-FFF2-40B4-BE49-F238E27FC236}">
                <a16:creationId xmlns="" xmlns:a16="http://schemas.microsoft.com/office/drawing/2014/main" id="{220C682D-4BE1-4D22-9035-48C33D7864DA}"/>
              </a:ext>
            </a:extLst>
          </p:cNvPr>
          <p:cNvCxnSpPr/>
          <p:nvPr/>
        </p:nvCxnSpPr>
        <p:spPr>
          <a:xfrm flipV="1">
            <a:off x="1841216" y="2626650"/>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14" name="Oval 513">
            <a:extLst>
              <a:ext uri="{FF2B5EF4-FFF2-40B4-BE49-F238E27FC236}">
                <a16:creationId xmlns="" xmlns:a16="http://schemas.microsoft.com/office/drawing/2014/main" id="{3038514F-B047-4B7D-B0D2-B393A2550010}"/>
              </a:ext>
            </a:extLst>
          </p:cNvPr>
          <p:cNvSpPr/>
          <p:nvPr/>
        </p:nvSpPr>
        <p:spPr>
          <a:xfrm flipV="1">
            <a:off x="2190913" y="261501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15" name="Oval 514">
            <a:extLst>
              <a:ext uri="{FF2B5EF4-FFF2-40B4-BE49-F238E27FC236}">
                <a16:creationId xmlns="" xmlns:a16="http://schemas.microsoft.com/office/drawing/2014/main" id="{23C5F842-5DF5-43C9-99AF-87E15564C429}"/>
              </a:ext>
            </a:extLst>
          </p:cNvPr>
          <p:cNvSpPr/>
          <p:nvPr/>
        </p:nvSpPr>
        <p:spPr>
          <a:xfrm flipV="1">
            <a:off x="2666898" y="260759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16" name="Straight Connector 515">
            <a:extLst>
              <a:ext uri="{FF2B5EF4-FFF2-40B4-BE49-F238E27FC236}">
                <a16:creationId xmlns="" xmlns:a16="http://schemas.microsoft.com/office/drawing/2014/main" id="{54471FAA-FE3E-4995-B6AA-12716087B256}"/>
              </a:ext>
            </a:extLst>
          </p:cNvPr>
          <p:cNvCxnSpPr/>
          <p:nvPr/>
        </p:nvCxnSpPr>
        <p:spPr>
          <a:xfrm flipV="1">
            <a:off x="1841216" y="255398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17" name="Oval 516">
            <a:extLst>
              <a:ext uri="{FF2B5EF4-FFF2-40B4-BE49-F238E27FC236}">
                <a16:creationId xmlns="" xmlns:a16="http://schemas.microsoft.com/office/drawing/2014/main" id="{B76A4F33-9FC3-4CB0-89E5-1265E6E17015}"/>
              </a:ext>
            </a:extLst>
          </p:cNvPr>
          <p:cNvSpPr/>
          <p:nvPr/>
        </p:nvSpPr>
        <p:spPr>
          <a:xfrm flipV="1">
            <a:off x="2244044" y="254291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18" name="Oval 517">
            <a:extLst>
              <a:ext uri="{FF2B5EF4-FFF2-40B4-BE49-F238E27FC236}">
                <a16:creationId xmlns="" xmlns:a16="http://schemas.microsoft.com/office/drawing/2014/main" id="{B51FA23C-7DAA-44DF-811B-3473392D2654}"/>
              </a:ext>
            </a:extLst>
          </p:cNvPr>
          <p:cNvSpPr/>
          <p:nvPr/>
        </p:nvSpPr>
        <p:spPr>
          <a:xfrm flipV="1">
            <a:off x="2296167" y="254291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19" name="Oval 518">
            <a:extLst>
              <a:ext uri="{FF2B5EF4-FFF2-40B4-BE49-F238E27FC236}">
                <a16:creationId xmlns="" xmlns:a16="http://schemas.microsoft.com/office/drawing/2014/main" id="{95C97C01-CD3D-417A-A537-DD5E66D4D092}"/>
              </a:ext>
            </a:extLst>
          </p:cNvPr>
          <p:cNvSpPr/>
          <p:nvPr/>
        </p:nvSpPr>
        <p:spPr>
          <a:xfrm flipV="1">
            <a:off x="1970807" y="284457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20" name="Oval 519">
            <a:extLst>
              <a:ext uri="{FF2B5EF4-FFF2-40B4-BE49-F238E27FC236}">
                <a16:creationId xmlns="" xmlns:a16="http://schemas.microsoft.com/office/drawing/2014/main" id="{3B3AA041-7697-4A5D-AFC6-D710828C58E8}"/>
              </a:ext>
            </a:extLst>
          </p:cNvPr>
          <p:cNvSpPr/>
          <p:nvPr/>
        </p:nvSpPr>
        <p:spPr>
          <a:xfrm flipV="1">
            <a:off x="2022930" y="284457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21" name="Straight Connector 520">
            <a:extLst>
              <a:ext uri="{FF2B5EF4-FFF2-40B4-BE49-F238E27FC236}">
                <a16:creationId xmlns="" xmlns:a16="http://schemas.microsoft.com/office/drawing/2014/main" id="{B1A57EFD-2700-4FB3-99CD-A8ED4530C50D}"/>
              </a:ext>
            </a:extLst>
          </p:cNvPr>
          <p:cNvCxnSpPr/>
          <p:nvPr/>
        </p:nvCxnSpPr>
        <p:spPr>
          <a:xfrm flipV="1">
            <a:off x="1840554" y="2062310"/>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22" name="Straight Connector 521">
            <a:extLst>
              <a:ext uri="{FF2B5EF4-FFF2-40B4-BE49-F238E27FC236}">
                <a16:creationId xmlns="" xmlns:a16="http://schemas.microsoft.com/office/drawing/2014/main" id="{CB65DE76-05EB-4811-83E3-8024EEDBDF15}"/>
              </a:ext>
            </a:extLst>
          </p:cNvPr>
          <p:cNvCxnSpPr/>
          <p:nvPr/>
        </p:nvCxnSpPr>
        <p:spPr>
          <a:xfrm flipV="1">
            <a:off x="1840617" y="234075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23" name="Group 522">
            <a:extLst>
              <a:ext uri="{FF2B5EF4-FFF2-40B4-BE49-F238E27FC236}">
                <a16:creationId xmlns="" xmlns:a16="http://schemas.microsoft.com/office/drawing/2014/main" id="{F40804BD-3310-4918-AFEF-7915B883C3EE}"/>
              </a:ext>
            </a:extLst>
          </p:cNvPr>
          <p:cNvGrpSpPr/>
          <p:nvPr/>
        </p:nvGrpSpPr>
        <p:grpSpPr>
          <a:xfrm>
            <a:off x="2343896" y="2043119"/>
            <a:ext cx="79555" cy="27432"/>
            <a:chOff x="755184" y="3421002"/>
            <a:chExt cx="79555" cy="27432"/>
          </a:xfrm>
        </p:grpSpPr>
        <p:sp>
          <p:nvSpPr>
            <p:cNvPr id="524" name="Oval 523">
              <a:extLst>
                <a:ext uri="{FF2B5EF4-FFF2-40B4-BE49-F238E27FC236}">
                  <a16:creationId xmlns="" xmlns:a16="http://schemas.microsoft.com/office/drawing/2014/main" id="{43CEA5DB-C44A-4E6D-8801-87A0B48E6865}"/>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25" name="Oval 524">
              <a:extLst>
                <a:ext uri="{FF2B5EF4-FFF2-40B4-BE49-F238E27FC236}">
                  <a16:creationId xmlns="" xmlns:a16="http://schemas.microsoft.com/office/drawing/2014/main" id="{7B27170A-253D-4AAC-AD7A-971B87A01BBB}"/>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526" name="Straight Connector 525">
            <a:extLst>
              <a:ext uri="{FF2B5EF4-FFF2-40B4-BE49-F238E27FC236}">
                <a16:creationId xmlns="" xmlns:a16="http://schemas.microsoft.com/office/drawing/2014/main" id="{3BB2EB30-90B2-4638-91B2-BB395A974186}"/>
              </a:ext>
            </a:extLst>
          </p:cNvPr>
          <p:cNvCxnSpPr/>
          <p:nvPr/>
        </p:nvCxnSpPr>
        <p:spPr>
          <a:xfrm flipV="1">
            <a:off x="1840554" y="2274811"/>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27" name="Oval 526">
            <a:extLst>
              <a:ext uri="{FF2B5EF4-FFF2-40B4-BE49-F238E27FC236}">
                <a16:creationId xmlns="" xmlns:a16="http://schemas.microsoft.com/office/drawing/2014/main" id="{EB66106A-89AA-4051-96CF-7FFC6DCB635E}"/>
              </a:ext>
            </a:extLst>
          </p:cNvPr>
          <p:cNvSpPr/>
          <p:nvPr/>
        </p:nvSpPr>
        <p:spPr>
          <a:xfrm flipV="1">
            <a:off x="2190251" y="226317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28" name="Oval 527">
            <a:extLst>
              <a:ext uri="{FF2B5EF4-FFF2-40B4-BE49-F238E27FC236}">
                <a16:creationId xmlns="" xmlns:a16="http://schemas.microsoft.com/office/drawing/2014/main" id="{4614962F-84D4-4E93-9B15-CC1760573749}"/>
              </a:ext>
            </a:extLst>
          </p:cNvPr>
          <p:cNvSpPr/>
          <p:nvPr/>
        </p:nvSpPr>
        <p:spPr>
          <a:xfrm flipV="1">
            <a:off x="2666236" y="225575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29" name="Straight Connector 528">
            <a:extLst>
              <a:ext uri="{FF2B5EF4-FFF2-40B4-BE49-F238E27FC236}">
                <a16:creationId xmlns="" xmlns:a16="http://schemas.microsoft.com/office/drawing/2014/main" id="{FB60F628-1678-4663-B81E-12D46292FA7D}"/>
              </a:ext>
            </a:extLst>
          </p:cNvPr>
          <p:cNvCxnSpPr/>
          <p:nvPr/>
        </p:nvCxnSpPr>
        <p:spPr>
          <a:xfrm flipV="1">
            <a:off x="1840554" y="213309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30" name="Oval 529">
            <a:extLst>
              <a:ext uri="{FF2B5EF4-FFF2-40B4-BE49-F238E27FC236}">
                <a16:creationId xmlns="" xmlns:a16="http://schemas.microsoft.com/office/drawing/2014/main" id="{E84C247F-6DA8-4306-B942-BEF42975C53A}"/>
              </a:ext>
            </a:extLst>
          </p:cNvPr>
          <p:cNvSpPr/>
          <p:nvPr/>
        </p:nvSpPr>
        <p:spPr>
          <a:xfrm flipV="1">
            <a:off x="2243382" y="212201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31" name="Oval 530">
            <a:extLst>
              <a:ext uri="{FF2B5EF4-FFF2-40B4-BE49-F238E27FC236}">
                <a16:creationId xmlns="" xmlns:a16="http://schemas.microsoft.com/office/drawing/2014/main" id="{EB7B43A1-692A-4BDA-B09B-EB93E3CBFA33}"/>
              </a:ext>
            </a:extLst>
          </p:cNvPr>
          <p:cNvSpPr/>
          <p:nvPr/>
        </p:nvSpPr>
        <p:spPr>
          <a:xfrm flipV="1">
            <a:off x="2295505" y="212201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32" name="Straight Connector 531">
            <a:extLst>
              <a:ext uri="{FF2B5EF4-FFF2-40B4-BE49-F238E27FC236}">
                <a16:creationId xmlns="" xmlns:a16="http://schemas.microsoft.com/office/drawing/2014/main" id="{315FC20B-20C5-4060-86F4-6A52FC9504E6}"/>
              </a:ext>
            </a:extLst>
          </p:cNvPr>
          <p:cNvCxnSpPr/>
          <p:nvPr/>
        </p:nvCxnSpPr>
        <p:spPr>
          <a:xfrm flipV="1">
            <a:off x="1840554" y="198964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33" name="Group 532">
            <a:extLst>
              <a:ext uri="{FF2B5EF4-FFF2-40B4-BE49-F238E27FC236}">
                <a16:creationId xmlns="" xmlns:a16="http://schemas.microsoft.com/office/drawing/2014/main" id="{FBEB51DC-B066-46BC-8208-DDB648548655}"/>
              </a:ext>
            </a:extLst>
          </p:cNvPr>
          <p:cNvGrpSpPr/>
          <p:nvPr/>
        </p:nvGrpSpPr>
        <p:grpSpPr>
          <a:xfrm>
            <a:off x="2446289" y="1972433"/>
            <a:ext cx="79555" cy="27432"/>
            <a:chOff x="755184" y="3421002"/>
            <a:chExt cx="79555" cy="27432"/>
          </a:xfrm>
        </p:grpSpPr>
        <p:sp>
          <p:nvSpPr>
            <p:cNvPr id="534" name="Oval 533">
              <a:extLst>
                <a:ext uri="{FF2B5EF4-FFF2-40B4-BE49-F238E27FC236}">
                  <a16:creationId xmlns="" xmlns:a16="http://schemas.microsoft.com/office/drawing/2014/main" id="{A6D08826-079E-4C9C-A496-43B672B826FA}"/>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35" name="Oval 534">
              <a:extLst>
                <a:ext uri="{FF2B5EF4-FFF2-40B4-BE49-F238E27FC236}">
                  <a16:creationId xmlns="" xmlns:a16="http://schemas.microsoft.com/office/drawing/2014/main" id="{CE4513D0-A1D0-49F1-AA41-5019A9EDCAEC}"/>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sp>
        <p:nvSpPr>
          <p:cNvPr id="536" name="Oval 535">
            <a:extLst>
              <a:ext uri="{FF2B5EF4-FFF2-40B4-BE49-F238E27FC236}">
                <a16:creationId xmlns="" xmlns:a16="http://schemas.microsoft.com/office/drawing/2014/main" id="{D0AA39A0-DCA8-4D43-B8E9-919F89497446}"/>
              </a:ext>
            </a:extLst>
          </p:cNvPr>
          <p:cNvSpPr/>
          <p:nvPr/>
        </p:nvSpPr>
        <p:spPr>
          <a:xfrm flipV="1">
            <a:off x="2623134" y="197233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37" name="Straight Connector 536">
            <a:extLst>
              <a:ext uri="{FF2B5EF4-FFF2-40B4-BE49-F238E27FC236}">
                <a16:creationId xmlns="" xmlns:a16="http://schemas.microsoft.com/office/drawing/2014/main" id="{57390AB6-FFF6-4A05-B54C-92A7F73DD194}"/>
              </a:ext>
            </a:extLst>
          </p:cNvPr>
          <p:cNvCxnSpPr/>
          <p:nvPr/>
        </p:nvCxnSpPr>
        <p:spPr>
          <a:xfrm flipV="1">
            <a:off x="1840554" y="192525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38" name="Oval 537">
            <a:extLst>
              <a:ext uri="{FF2B5EF4-FFF2-40B4-BE49-F238E27FC236}">
                <a16:creationId xmlns="" xmlns:a16="http://schemas.microsoft.com/office/drawing/2014/main" id="{83880DAC-3FDC-48CE-829A-10406C8C03F9}"/>
              </a:ext>
            </a:extLst>
          </p:cNvPr>
          <p:cNvSpPr/>
          <p:nvPr/>
        </p:nvSpPr>
        <p:spPr>
          <a:xfrm flipV="1">
            <a:off x="2575509" y="190794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39" name="Straight Connector 538">
            <a:extLst>
              <a:ext uri="{FF2B5EF4-FFF2-40B4-BE49-F238E27FC236}">
                <a16:creationId xmlns="" xmlns:a16="http://schemas.microsoft.com/office/drawing/2014/main" id="{AE0F98F1-2A0A-41D6-93BD-280D04A17481}"/>
              </a:ext>
            </a:extLst>
          </p:cNvPr>
          <p:cNvCxnSpPr/>
          <p:nvPr/>
        </p:nvCxnSpPr>
        <p:spPr>
          <a:xfrm flipV="1">
            <a:off x="1840554" y="2815742"/>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40" name="Straight Connector 539">
            <a:extLst>
              <a:ext uri="{FF2B5EF4-FFF2-40B4-BE49-F238E27FC236}">
                <a16:creationId xmlns="" xmlns:a16="http://schemas.microsoft.com/office/drawing/2014/main" id="{6E2857AE-8404-43C2-808D-E5A152076588}"/>
              </a:ext>
            </a:extLst>
          </p:cNvPr>
          <p:cNvCxnSpPr/>
          <p:nvPr/>
        </p:nvCxnSpPr>
        <p:spPr>
          <a:xfrm flipV="1">
            <a:off x="1835970" y="2666693"/>
            <a:ext cx="884526" cy="5097"/>
          </a:xfrm>
          <a:prstGeom prst="line">
            <a:avLst/>
          </a:prstGeom>
          <a:ln w="6350">
            <a:solidFill>
              <a:schemeClr val="tx1"/>
            </a:solidFill>
            <a:prstDash val="sysDot"/>
          </a:ln>
        </p:spPr>
        <p:style>
          <a:lnRef idx="1">
            <a:schemeClr val="accent2"/>
          </a:lnRef>
          <a:fillRef idx="0">
            <a:schemeClr val="accent2"/>
          </a:fillRef>
          <a:effectRef idx="0">
            <a:schemeClr val="accent2"/>
          </a:effectRef>
          <a:fontRef idx="minor">
            <a:schemeClr val="tx1"/>
          </a:fontRef>
        </p:style>
      </p:cxnSp>
      <p:cxnSp>
        <p:nvCxnSpPr>
          <p:cNvPr id="541" name="Straight Connector 540">
            <a:extLst>
              <a:ext uri="{FF2B5EF4-FFF2-40B4-BE49-F238E27FC236}">
                <a16:creationId xmlns="" xmlns:a16="http://schemas.microsoft.com/office/drawing/2014/main" id="{D62BE6EC-AC1F-40EF-ACB5-BBA5ADA45324}"/>
              </a:ext>
            </a:extLst>
          </p:cNvPr>
          <p:cNvCxnSpPr/>
          <p:nvPr/>
        </p:nvCxnSpPr>
        <p:spPr>
          <a:xfrm flipV="1">
            <a:off x="1835970" y="2520262"/>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42" name="Straight Connector 541">
            <a:extLst>
              <a:ext uri="{FF2B5EF4-FFF2-40B4-BE49-F238E27FC236}">
                <a16:creationId xmlns="" xmlns:a16="http://schemas.microsoft.com/office/drawing/2014/main" id="{787D1CD6-72FC-481F-A6E7-6E88614C0B6F}"/>
              </a:ext>
            </a:extLst>
          </p:cNvPr>
          <p:cNvCxnSpPr/>
          <p:nvPr/>
        </p:nvCxnSpPr>
        <p:spPr>
          <a:xfrm flipV="1">
            <a:off x="1835970" y="2374723"/>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543" name="Oval 542">
            <a:extLst>
              <a:ext uri="{FF2B5EF4-FFF2-40B4-BE49-F238E27FC236}">
                <a16:creationId xmlns="" xmlns:a16="http://schemas.microsoft.com/office/drawing/2014/main" id="{F90B22B5-6898-449B-934E-84C8E78B71D0}"/>
              </a:ext>
            </a:extLst>
          </p:cNvPr>
          <p:cNvSpPr/>
          <p:nvPr/>
        </p:nvSpPr>
        <p:spPr>
          <a:xfrm flipV="1">
            <a:off x="2452457" y="247297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44" name="Straight Connector 543">
            <a:extLst>
              <a:ext uri="{FF2B5EF4-FFF2-40B4-BE49-F238E27FC236}">
                <a16:creationId xmlns="" xmlns:a16="http://schemas.microsoft.com/office/drawing/2014/main" id="{B4A9FC1E-E099-45B7-A697-7F959097A558}"/>
              </a:ext>
            </a:extLst>
          </p:cNvPr>
          <p:cNvCxnSpPr/>
          <p:nvPr/>
        </p:nvCxnSpPr>
        <p:spPr>
          <a:xfrm flipV="1">
            <a:off x="1838052" y="2229547"/>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45" name="Straight Connector 544">
            <a:extLst>
              <a:ext uri="{FF2B5EF4-FFF2-40B4-BE49-F238E27FC236}">
                <a16:creationId xmlns="" xmlns:a16="http://schemas.microsoft.com/office/drawing/2014/main" id="{785B09D8-AA26-4145-9791-C3C4D2CEA18C}"/>
              </a:ext>
            </a:extLst>
          </p:cNvPr>
          <p:cNvCxnSpPr/>
          <p:nvPr/>
        </p:nvCxnSpPr>
        <p:spPr>
          <a:xfrm flipV="1">
            <a:off x="1838145" y="2015270"/>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546" name="Oval 545">
            <a:extLst>
              <a:ext uri="{FF2B5EF4-FFF2-40B4-BE49-F238E27FC236}">
                <a16:creationId xmlns="" xmlns:a16="http://schemas.microsoft.com/office/drawing/2014/main" id="{05C0735D-F1DF-4B2E-A030-23661212D4FD}"/>
              </a:ext>
            </a:extLst>
          </p:cNvPr>
          <p:cNvSpPr/>
          <p:nvPr/>
        </p:nvSpPr>
        <p:spPr>
          <a:xfrm flipV="1">
            <a:off x="2493967" y="232526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47" name="Straight Connector 546">
            <a:extLst>
              <a:ext uri="{FF2B5EF4-FFF2-40B4-BE49-F238E27FC236}">
                <a16:creationId xmlns="" xmlns:a16="http://schemas.microsoft.com/office/drawing/2014/main" id="{5601B30E-C52D-498B-A6BC-37D69CBDE8B8}"/>
              </a:ext>
            </a:extLst>
          </p:cNvPr>
          <p:cNvCxnSpPr/>
          <p:nvPr/>
        </p:nvCxnSpPr>
        <p:spPr>
          <a:xfrm flipV="1">
            <a:off x="1835970" y="1877648"/>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48" name="Straight Connector 547">
            <a:extLst>
              <a:ext uri="{FF2B5EF4-FFF2-40B4-BE49-F238E27FC236}">
                <a16:creationId xmlns="" xmlns:a16="http://schemas.microsoft.com/office/drawing/2014/main" id="{520645F2-8B2A-4C18-A51E-FD4BC3B772CD}"/>
              </a:ext>
            </a:extLst>
          </p:cNvPr>
          <p:cNvCxnSpPr/>
          <p:nvPr/>
        </p:nvCxnSpPr>
        <p:spPr>
          <a:xfrm flipV="1">
            <a:off x="1518098" y="4437350"/>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49" name="Straight Connector 548">
            <a:extLst>
              <a:ext uri="{FF2B5EF4-FFF2-40B4-BE49-F238E27FC236}">
                <a16:creationId xmlns="" xmlns:a16="http://schemas.microsoft.com/office/drawing/2014/main" id="{E66B4D3E-791F-49FF-AA94-782E7416EE46}"/>
              </a:ext>
            </a:extLst>
          </p:cNvPr>
          <p:cNvCxnSpPr/>
          <p:nvPr/>
        </p:nvCxnSpPr>
        <p:spPr>
          <a:xfrm flipV="1">
            <a:off x="1518161" y="464673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50" name="Straight Connector 549">
            <a:extLst>
              <a:ext uri="{FF2B5EF4-FFF2-40B4-BE49-F238E27FC236}">
                <a16:creationId xmlns="" xmlns:a16="http://schemas.microsoft.com/office/drawing/2014/main" id="{5B197F4E-D51D-4C0E-877F-F298872BF194}"/>
              </a:ext>
            </a:extLst>
          </p:cNvPr>
          <p:cNvCxnSpPr/>
          <p:nvPr/>
        </p:nvCxnSpPr>
        <p:spPr>
          <a:xfrm flipV="1">
            <a:off x="1518293" y="487874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51" name="Oval 550">
            <a:extLst>
              <a:ext uri="{FF2B5EF4-FFF2-40B4-BE49-F238E27FC236}">
                <a16:creationId xmlns="" xmlns:a16="http://schemas.microsoft.com/office/drawing/2014/main" id="{4381DCF1-9D83-4E0C-9605-395036001DB5}"/>
              </a:ext>
            </a:extLst>
          </p:cNvPr>
          <p:cNvSpPr/>
          <p:nvPr/>
        </p:nvSpPr>
        <p:spPr>
          <a:xfrm flipV="1">
            <a:off x="1542502" y="487174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52" name="Oval 551">
            <a:extLst>
              <a:ext uri="{FF2B5EF4-FFF2-40B4-BE49-F238E27FC236}">
                <a16:creationId xmlns="" xmlns:a16="http://schemas.microsoft.com/office/drawing/2014/main" id="{0DDB482A-892B-42B5-A181-DB7509863E82}"/>
              </a:ext>
            </a:extLst>
          </p:cNvPr>
          <p:cNvSpPr/>
          <p:nvPr/>
        </p:nvSpPr>
        <p:spPr>
          <a:xfrm flipV="1">
            <a:off x="1594625" y="487174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53" name="Straight Connector 552">
            <a:extLst>
              <a:ext uri="{FF2B5EF4-FFF2-40B4-BE49-F238E27FC236}">
                <a16:creationId xmlns="" xmlns:a16="http://schemas.microsoft.com/office/drawing/2014/main" id="{976C80FB-E5B9-41D0-9C22-37B01E4D405A}"/>
              </a:ext>
            </a:extLst>
          </p:cNvPr>
          <p:cNvCxnSpPr/>
          <p:nvPr/>
        </p:nvCxnSpPr>
        <p:spPr>
          <a:xfrm flipV="1">
            <a:off x="1518293" y="4806086"/>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54" name="Group 553">
            <a:extLst>
              <a:ext uri="{FF2B5EF4-FFF2-40B4-BE49-F238E27FC236}">
                <a16:creationId xmlns="" xmlns:a16="http://schemas.microsoft.com/office/drawing/2014/main" id="{9520B104-4DB1-49D7-81DE-AD59D2C32FF0}"/>
              </a:ext>
            </a:extLst>
          </p:cNvPr>
          <p:cNvGrpSpPr/>
          <p:nvPr/>
        </p:nvGrpSpPr>
        <p:grpSpPr>
          <a:xfrm>
            <a:off x="1730275" y="4427210"/>
            <a:ext cx="79555" cy="27432"/>
            <a:chOff x="755184" y="3421002"/>
            <a:chExt cx="79555" cy="27432"/>
          </a:xfrm>
        </p:grpSpPr>
        <p:sp>
          <p:nvSpPr>
            <p:cNvPr id="555" name="Oval 554">
              <a:extLst>
                <a:ext uri="{FF2B5EF4-FFF2-40B4-BE49-F238E27FC236}">
                  <a16:creationId xmlns="" xmlns:a16="http://schemas.microsoft.com/office/drawing/2014/main" id="{280A797C-1339-4EF9-B5E6-7731EB5E5DDD}"/>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56" name="Oval 555">
              <a:extLst>
                <a:ext uri="{FF2B5EF4-FFF2-40B4-BE49-F238E27FC236}">
                  <a16:creationId xmlns="" xmlns:a16="http://schemas.microsoft.com/office/drawing/2014/main" id="{DE9844FD-D807-4F5D-8A6F-FB7E17860DEF}"/>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557" name="Straight Connector 556">
            <a:extLst>
              <a:ext uri="{FF2B5EF4-FFF2-40B4-BE49-F238E27FC236}">
                <a16:creationId xmlns="" xmlns:a16="http://schemas.microsoft.com/office/drawing/2014/main" id="{E2D5994C-7900-41EC-9095-D8D71D1B90AF}"/>
              </a:ext>
            </a:extLst>
          </p:cNvPr>
          <p:cNvCxnSpPr/>
          <p:nvPr/>
        </p:nvCxnSpPr>
        <p:spPr>
          <a:xfrm flipV="1">
            <a:off x="1518161" y="4738448"/>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58" name="Oval 557">
            <a:extLst>
              <a:ext uri="{FF2B5EF4-FFF2-40B4-BE49-F238E27FC236}">
                <a16:creationId xmlns="" xmlns:a16="http://schemas.microsoft.com/office/drawing/2014/main" id="{29A6A1F5-437A-4EA0-B9E5-DE126233E882}"/>
              </a:ext>
            </a:extLst>
          </p:cNvPr>
          <p:cNvSpPr/>
          <p:nvPr/>
        </p:nvSpPr>
        <p:spPr>
          <a:xfrm flipV="1">
            <a:off x="2291380" y="472799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59" name="Oval 558">
            <a:extLst>
              <a:ext uri="{FF2B5EF4-FFF2-40B4-BE49-F238E27FC236}">
                <a16:creationId xmlns="" xmlns:a16="http://schemas.microsoft.com/office/drawing/2014/main" id="{7C02E5D0-B185-4B19-B8EA-728DE2A988A6}"/>
              </a:ext>
            </a:extLst>
          </p:cNvPr>
          <p:cNvSpPr/>
          <p:nvPr/>
        </p:nvSpPr>
        <p:spPr>
          <a:xfrm flipV="1">
            <a:off x="1806006" y="463679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60" name="Straight Connector 559">
            <a:extLst>
              <a:ext uri="{FF2B5EF4-FFF2-40B4-BE49-F238E27FC236}">
                <a16:creationId xmlns="" xmlns:a16="http://schemas.microsoft.com/office/drawing/2014/main" id="{0FA59592-AF0C-4C21-91A0-5C21491D3900}"/>
              </a:ext>
            </a:extLst>
          </p:cNvPr>
          <p:cNvCxnSpPr/>
          <p:nvPr/>
        </p:nvCxnSpPr>
        <p:spPr>
          <a:xfrm flipV="1">
            <a:off x="1518098" y="4580794"/>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61" name="Oval 560">
            <a:extLst>
              <a:ext uri="{FF2B5EF4-FFF2-40B4-BE49-F238E27FC236}">
                <a16:creationId xmlns="" xmlns:a16="http://schemas.microsoft.com/office/drawing/2014/main" id="{DAD0F733-E22A-4A17-A328-2CDEB13DF519}"/>
              </a:ext>
            </a:extLst>
          </p:cNvPr>
          <p:cNvSpPr/>
          <p:nvPr/>
        </p:nvSpPr>
        <p:spPr>
          <a:xfrm flipV="1">
            <a:off x="1867795" y="456915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62" name="Oval 561">
            <a:extLst>
              <a:ext uri="{FF2B5EF4-FFF2-40B4-BE49-F238E27FC236}">
                <a16:creationId xmlns="" xmlns:a16="http://schemas.microsoft.com/office/drawing/2014/main" id="{991A2FE4-10C2-4CED-B7EF-760037E90717}"/>
              </a:ext>
            </a:extLst>
          </p:cNvPr>
          <p:cNvSpPr/>
          <p:nvPr/>
        </p:nvSpPr>
        <p:spPr>
          <a:xfrm flipV="1">
            <a:off x="2343780" y="456173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63" name="Straight Connector 562">
            <a:extLst>
              <a:ext uri="{FF2B5EF4-FFF2-40B4-BE49-F238E27FC236}">
                <a16:creationId xmlns="" xmlns:a16="http://schemas.microsoft.com/office/drawing/2014/main" id="{EB1F4B44-2717-44C5-9AE0-798B6F7AE3E3}"/>
              </a:ext>
            </a:extLst>
          </p:cNvPr>
          <p:cNvCxnSpPr/>
          <p:nvPr/>
        </p:nvCxnSpPr>
        <p:spPr>
          <a:xfrm flipV="1">
            <a:off x="1518098" y="450813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64" name="Oval 563">
            <a:extLst>
              <a:ext uri="{FF2B5EF4-FFF2-40B4-BE49-F238E27FC236}">
                <a16:creationId xmlns="" xmlns:a16="http://schemas.microsoft.com/office/drawing/2014/main" id="{3AC0831C-E27A-4F90-A9CE-4EAD43B138E6}"/>
              </a:ext>
            </a:extLst>
          </p:cNvPr>
          <p:cNvSpPr/>
          <p:nvPr/>
        </p:nvSpPr>
        <p:spPr>
          <a:xfrm flipV="1">
            <a:off x="1920926" y="449705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65" name="Oval 564">
            <a:extLst>
              <a:ext uri="{FF2B5EF4-FFF2-40B4-BE49-F238E27FC236}">
                <a16:creationId xmlns="" xmlns:a16="http://schemas.microsoft.com/office/drawing/2014/main" id="{4BEA6C11-D9D6-4404-8AFE-CB1A4F9AA203}"/>
              </a:ext>
            </a:extLst>
          </p:cNvPr>
          <p:cNvSpPr/>
          <p:nvPr/>
        </p:nvSpPr>
        <p:spPr>
          <a:xfrm flipV="1">
            <a:off x="1973049" y="449705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66" name="Oval 565">
            <a:extLst>
              <a:ext uri="{FF2B5EF4-FFF2-40B4-BE49-F238E27FC236}">
                <a16:creationId xmlns="" xmlns:a16="http://schemas.microsoft.com/office/drawing/2014/main" id="{96DA7750-EEBC-4C1D-918F-177ECAC61B0B}"/>
              </a:ext>
            </a:extLst>
          </p:cNvPr>
          <p:cNvSpPr/>
          <p:nvPr/>
        </p:nvSpPr>
        <p:spPr>
          <a:xfrm flipV="1">
            <a:off x="1647689" y="479872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67" name="Oval 566">
            <a:extLst>
              <a:ext uri="{FF2B5EF4-FFF2-40B4-BE49-F238E27FC236}">
                <a16:creationId xmlns="" xmlns:a16="http://schemas.microsoft.com/office/drawing/2014/main" id="{219CBB3F-B44A-4E2D-BB6F-8C40F2D2FD05}"/>
              </a:ext>
            </a:extLst>
          </p:cNvPr>
          <p:cNvSpPr/>
          <p:nvPr/>
        </p:nvSpPr>
        <p:spPr>
          <a:xfrm flipV="1">
            <a:off x="1699812" y="479872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68" name="Straight Connector 567">
            <a:extLst>
              <a:ext uri="{FF2B5EF4-FFF2-40B4-BE49-F238E27FC236}">
                <a16:creationId xmlns="" xmlns:a16="http://schemas.microsoft.com/office/drawing/2014/main" id="{07AD19A5-2A97-4FF3-A8A8-B4E08571A4BD}"/>
              </a:ext>
            </a:extLst>
          </p:cNvPr>
          <p:cNvCxnSpPr/>
          <p:nvPr/>
        </p:nvCxnSpPr>
        <p:spPr>
          <a:xfrm flipV="1">
            <a:off x="1517436" y="4016454"/>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69" name="Straight Connector 568">
            <a:extLst>
              <a:ext uri="{FF2B5EF4-FFF2-40B4-BE49-F238E27FC236}">
                <a16:creationId xmlns="" xmlns:a16="http://schemas.microsoft.com/office/drawing/2014/main" id="{3645CA86-F79D-45E8-A69E-F7C53BA0F54F}"/>
              </a:ext>
            </a:extLst>
          </p:cNvPr>
          <p:cNvCxnSpPr/>
          <p:nvPr/>
        </p:nvCxnSpPr>
        <p:spPr>
          <a:xfrm flipV="1">
            <a:off x="1517499" y="429489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70" name="Group 569">
            <a:extLst>
              <a:ext uri="{FF2B5EF4-FFF2-40B4-BE49-F238E27FC236}">
                <a16:creationId xmlns="" xmlns:a16="http://schemas.microsoft.com/office/drawing/2014/main" id="{DF8592DF-C959-408A-A687-982A8488F898}"/>
              </a:ext>
            </a:extLst>
          </p:cNvPr>
          <p:cNvGrpSpPr/>
          <p:nvPr/>
        </p:nvGrpSpPr>
        <p:grpSpPr>
          <a:xfrm>
            <a:off x="2020778" y="3997263"/>
            <a:ext cx="79555" cy="27432"/>
            <a:chOff x="755184" y="3421002"/>
            <a:chExt cx="79555" cy="27432"/>
          </a:xfrm>
        </p:grpSpPr>
        <p:sp>
          <p:nvSpPr>
            <p:cNvPr id="571" name="Oval 570">
              <a:extLst>
                <a:ext uri="{FF2B5EF4-FFF2-40B4-BE49-F238E27FC236}">
                  <a16:creationId xmlns="" xmlns:a16="http://schemas.microsoft.com/office/drawing/2014/main" id="{D45748F4-AD82-4216-9832-EE8335598C08}"/>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72" name="Oval 571">
              <a:extLst>
                <a:ext uri="{FF2B5EF4-FFF2-40B4-BE49-F238E27FC236}">
                  <a16:creationId xmlns="" xmlns:a16="http://schemas.microsoft.com/office/drawing/2014/main" id="{BDE44B84-91F2-4754-844D-FA98941DD909}"/>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cxnSp>
        <p:nvCxnSpPr>
          <p:cNvPr id="573" name="Straight Connector 572">
            <a:extLst>
              <a:ext uri="{FF2B5EF4-FFF2-40B4-BE49-F238E27FC236}">
                <a16:creationId xmlns="" xmlns:a16="http://schemas.microsoft.com/office/drawing/2014/main" id="{533D8452-3606-49A9-887F-E5810B1B7333}"/>
              </a:ext>
            </a:extLst>
          </p:cNvPr>
          <p:cNvCxnSpPr/>
          <p:nvPr/>
        </p:nvCxnSpPr>
        <p:spPr>
          <a:xfrm flipV="1">
            <a:off x="1517436" y="4228955"/>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74" name="Oval 573">
            <a:extLst>
              <a:ext uri="{FF2B5EF4-FFF2-40B4-BE49-F238E27FC236}">
                <a16:creationId xmlns="" xmlns:a16="http://schemas.microsoft.com/office/drawing/2014/main" id="{E043D103-CB10-4CF0-B829-6CAB9CB38FC6}"/>
              </a:ext>
            </a:extLst>
          </p:cNvPr>
          <p:cNvSpPr/>
          <p:nvPr/>
        </p:nvSpPr>
        <p:spPr>
          <a:xfrm flipV="1">
            <a:off x="1867133" y="4217315"/>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75" name="Oval 574">
            <a:extLst>
              <a:ext uri="{FF2B5EF4-FFF2-40B4-BE49-F238E27FC236}">
                <a16:creationId xmlns="" xmlns:a16="http://schemas.microsoft.com/office/drawing/2014/main" id="{5976BFA2-AD08-4FF9-BDEB-6E0C87DDF9D6}"/>
              </a:ext>
            </a:extLst>
          </p:cNvPr>
          <p:cNvSpPr/>
          <p:nvPr/>
        </p:nvSpPr>
        <p:spPr>
          <a:xfrm flipV="1">
            <a:off x="2343118" y="420989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76" name="Straight Connector 575">
            <a:extLst>
              <a:ext uri="{FF2B5EF4-FFF2-40B4-BE49-F238E27FC236}">
                <a16:creationId xmlns="" xmlns:a16="http://schemas.microsoft.com/office/drawing/2014/main" id="{65C8D0B1-7A72-4082-9F07-6C0BA5062444}"/>
              </a:ext>
            </a:extLst>
          </p:cNvPr>
          <p:cNvCxnSpPr/>
          <p:nvPr/>
        </p:nvCxnSpPr>
        <p:spPr>
          <a:xfrm flipV="1">
            <a:off x="1517436" y="4087236"/>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77" name="Oval 576">
            <a:extLst>
              <a:ext uri="{FF2B5EF4-FFF2-40B4-BE49-F238E27FC236}">
                <a16:creationId xmlns="" xmlns:a16="http://schemas.microsoft.com/office/drawing/2014/main" id="{A2470534-EDC8-43EB-8C42-1EB0C611AB6F}"/>
              </a:ext>
            </a:extLst>
          </p:cNvPr>
          <p:cNvSpPr/>
          <p:nvPr/>
        </p:nvSpPr>
        <p:spPr>
          <a:xfrm flipV="1">
            <a:off x="1920264" y="407616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78" name="Oval 577">
            <a:extLst>
              <a:ext uri="{FF2B5EF4-FFF2-40B4-BE49-F238E27FC236}">
                <a16:creationId xmlns="" xmlns:a16="http://schemas.microsoft.com/office/drawing/2014/main" id="{DECCB425-AA99-4A65-B5F3-60F62B8CDE2F}"/>
              </a:ext>
            </a:extLst>
          </p:cNvPr>
          <p:cNvSpPr/>
          <p:nvPr/>
        </p:nvSpPr>
        <p:spPr>
          <a:xfrm flipV="1">
            <a:off x="1972387" y="407616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79" name="Straight Connector 578">
            <a:extLst>
              <a:ext uri="{FF2B5EF4-FFF2-40B4-BE49-F238E27FC236}">
                <a16:creationId xmlns="" xmlns:a16="http://schemas.microsoft.com/office/drawing/2014/main" id="{DAB9F1AA-638C-4F30-B6A2-4BDD37595E10}"/>
              </a:ext>
            </a:extLst>
          </p:cNvPr>
          <p:cNvCxnSpPr/>
          <p:nvPr/>
        </p:nvCxnSpPr>
        <p:spPr>
          <a:xfrm flipV="1">
            <a:off x="1517436" y="3943792"/>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580" name="Group 579">
            <a:extLst>
              <a:ext uri="{FF2B5EF4-FFF2-40B4-BE49-F238E27FC236}">
                <a16:creationId xmlns="" xmlns:a16="http://schemas.microsoft.com/office/drawing/2014/main" id="{E748DB16-7E77-4100-B0F5-B68C85632663}"/>
              </a:ext>
            </a:extLst>
          </p:cNvPr>
          <p:cNvGrpSpPr/>
          <p:nvPr/>
        </p:nvGrpSpPr>
        <p:grpSpPr>
          <a:xfrm>
            <a:off x="2123171" y="3926577"/>
            <a:ext cx="79555" cy="27432"/>
            <a:chOff x="755184" y="3421002"/>
            <a:chExt cx="79555" cy="27432"/>
          </a:xfrm>
        </p:grpSpPr>
        <p:sp>
          <p:nvSpPr>
            <p:cNvPr id="581" name="Oval 580">
              <a:extLst>
                <a:ext uri="{FF2B5EF4-FFF2-40B4-BE49-F238E27FC236}">
                  <a16:creationId xmlns="" xmlns:a16="http://schemas.microsoft.com/office/drawing/2014/main" id="{83739F6A-1631-4631-B825-DAFD4A0815EA}"/>
                </a:ext>
              </a:extLst>
            </p:cNvPr>
            <p:cNvSpPr/>
            <p:nvPr/>
          </p:nvSpPr>
          <p:spPr>
            <a:xfrm flipV="1">
              <a:off x="755184"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82" name="Oval 581">
              <a:extLst>
                <a:ext uri="{FF2B5EF4-FFF2-40B4-BE49-F238E27FC236}">
                  <a16:creationId xmlns="" xmlns:a16="http://schemas.microsoft.com/office/drawing/2014/main" id="{BD36FB15-E70E-4F38-BE6A-80DB9FA37705}"/>
                </a:ext>
              </a:extLst>
            </p:cNvPr>
            <p:cNvSpPr/>
            <p:nvPr/>
          </p:nvSpPr>
          <p:spPr>
            <a:xfrm flipV="1">
              <a:off x="807307" y="3421002"/>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grpSp>
      <p:sp>
        <p:nvSpPr>
          <p:cNvPr id="583" name="Oval 582">
            <a:extLst>
              <a:ext uri="{FF2B5EF4-FFF2-40B4-BE49-F238E27FC236}">
                <a16:creationId xmlns="" xmlns:a16="http://schemas.microsoft.com/office/drawing/2014/main" id="{D6E1CD77-F98F-4FC9-B8E7-D28DB1602E88}"/>
              </a:ext>
            </a:extLst>
          </p:cNvPr>
          <p:cNvSpPr/>
          <p:nvPr/>
        </p:nvSpPr>
        <p:spPr>
          <a:xfrm flipV="1">
            <a:off x="2300016" y="392648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84" name="Straight Connector 583">
            <a:extLst>
              <a:ext uri="{FF2B5EF4-FFF2-40B4-BE49-F238E27FC236}">
                <a16:creationId xmlns="" xmlns:a16="http://schemas.microsoft.com/office/drawing/2014/main" id="{EC53034A-F4A3-4353-9FD7-7B7135CD2BC9}"/>
              </a:ext>
            </a:extLst>
          </p:cNvPr>
          <p:cNvCxnSpPr/>
          <p:nvPr/>
        </p:nvCxnSpPr>
        <p:spPr>
          <a:xfrm flipV="1">
            <a:off x="1517436" y="3879399"/>
            <a:ext cx="884526" cy="5097"/>
          </a:xfrm>
          <a:prstGeom prst="line">
            <a:avLst/>
          </a:prstGeom>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85" name="Oval 584">
            <a:extLst>
              <a:ext uri="{FF2B5EF4-FFF2-40B4-BE49-F238E27FC236}">
                <a16:creationId xmlns="" xmlns:a16="http://schemas.microsoft.com/office/drawing/2014/main" id="{61C17D1D-CCA0-48E2-B6FC-B775D53FC688}"/>
              </a:ext>
            </a:extLst>
          </p:cNvPr>
          <p:cNvSpPr/>
          <p:nvPr/>
        </p:nvSpPr>
        <p:spPr>
          <a:xfrm flipV="1">
            <a:off x="2252391" y="386208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86" name="Straight Connector 585">
            <a:extLst>
              <a:ext uri="{FF2B5EF4-FFF2-40B4-BE49-F238E27FC236}">
                <a16:creationId xmlns="" xmlns:a16="http://schemas.microsoft.com/office/drawing/2014/main" id="{2210759D-D7AF-4BA5-9E4A-41F29A6266C3}"/>
              </a:ext>
            </a:extLst>
          </p:cNvPr>
          <p:cNvCxnSpPr>
            <a:cxnSpLocks/>
          </p:cNvCxnSpPr>
          <p:nvPr/>
        </p:nvCxnSpPr>
        <p:spPr>
          <a:xfrm flipV="1">
            <a:off x="1530124" y="4615342"/>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587" name="Oval 586">
            <a:extLst>
              <a:ext uri="{FF2B5EF4-FFF2-40B4-BE49-F238E27FC236}">
                <a16:creationId xmlns="" xmlns:a16="http://schemas.microsoft.com/office/drawing/2014/main" id="{4F6E4E29-9A48-44E7-B40A-AC6CB1CBAA6D}"/>
              </a:ext>
            </a:extLst>
          </p:cNvPr>
          <p:cNvSpPr/>
          <p:nvPr/>
        </p:nvSpPr>
        <p:spPr>
          <a:xfrm flipV="1">
            <a:off x="2129339" y="4427114"/>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sp>
        <p:nvSpPr>
          <p:cNvPr id="588" name="Oval 587">
            <a:extLst>
              <a:ext uri="{FF2B5EF4-FFF2-40B4-BE49-F238E27FC236}">
                <a16:creationId xmlns="" xmlns:a16="http://schemas.microsoft.com/office/drawing/2014/main" id="{E748A3CA-0192-49BD-981E-AFF6B8C94EFD}"/>
              </a:ext>
            </a:extLst>
          </p:cNvPr>
          <p:cNvSpPr/>
          <p:nvPr/>
        </p:nvSpPr>
        <p:spPr>
          <a:xfrm flipV="1">
            <a:off x="2170849" y="427940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p>
        </p:txBody>
      </p:sp>
      <p:cxnSp>
        <p:nvCxnSpPr>
          <p:cNvPr id="589" name="Straight Connector 588">
            <a:extLst>
              <a:ext uri="{FF2B5EF4-FFF2-40B4-BE49-F238E27FC236}">
                <a16:creationId xmlns="" xmlns:a16="http://schemas.microsoft.com/office/drawing/2014/main" id="{0226E981-48A3-44AE-BFA7-CD835B6F4271}"/>
              </a:ext>
            </a:extLst>
          </p:cNvPr>
          <p:cNvCxnSpPr>
            <a:cxnSpLocks/>
          </p:cNvCxnSpPr>
          <p:nvPr/>
        </p:nvCxnSpPr>
        <p:spPr>
          <a:xfrm flipV="1">
            <a:off x="1529929" y="4325045"/>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90" name="Straight Connector 589">
            <a:extLst>
              <a:ext uri="{FF2B5EF4-FFF2-40B4-BE49-F238E27FC236}">
                <a16:creationId xmlns="" xmlns:a16="http://schemas.microsoft.com/office/drawing/2014/main" id="{BCDE8ED4-752C-4F04-BEF6-4981A5CDC494}"/>
              </a:ext>
            </a:extLst>
          </p:cNvPr>
          <p:cNvCxnSpPr>
            <a:cxnSpLocks/>
          </p:cNvCxnSpPr>
          <p:nvPr/>
        </p:nvCxnSpPr>
        <p:spPr>
          <a:xfrm flipV="1">
            <a:off x="1528957" y="4033214"/>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cxnSp>
        <p:nvCxnSpPr>
          <p:cNvPr id="591" name="Straight Connector 590">
            <a:extLst>
              <a:ext uri="{FF2B5EF4-FFF2-40B4-BE49-F238E27FC236}">
                <a16:creationId xmlns="" xmlns:a16="http://schemas.microsoft.com/office/drawing/2014/main" id="{016F4BC4-1868-4205-96D7-9B5452D1C430}"/>
              </a:ext>
            </a:extLst>
          </p:cNvPr>
          <p:cNvCxnSpPr>
            <a:cxnSpLocks/>
          </p:cNvCxnSpPr>
          <p:nvPr/>
        </p:nvCxnSpPr>
        <p:spPr>
          <a:xfrm flipV="1">
            <a:off x="1522084" y="3748576"/>
            <a:ext cx="884526" cy="5097"/>
          </a:xfrm>
          <a:prstGeom prst="line">
            <a:avLst/>
          </a:prstGeom>
          <a:ln w="6350">
            <a:solidFill>
              <a:schemeClr val="tx2"/>
            </a:solidFill>
            <a:prstDash val="sysDot"/>
          </a:ln>
        </p:spPr>
        <p:style>
          <a:lnRef idx="1">
            <a:schemeClr val="accent2"/>
          </a:lnRef>
          <a:fillRef idx="0">
            <a:schemeClr val="accent2"/>
          </a:fillRef>
          <a:effectRef idx="0">
            <a:schemeClr val="accent2"/>
          </a:effectRef>
          <a:fontRef idx="minor">
            <a:schemeClr val="tx1"/>
          </a:fontRef>
        </p:style>
      </p:cxnSp>
      <p:sp>
        <p:nvSpPr>
          <p:cNvPr id="592" name="Left Brace 591">
            <a:extLst>
              <a:ext uri="{FF2B5EF4-FFF2-40B4-BE49-F238E27FC236}">
                <a16:creationId xmlns="" xmlns:a16="http://schemas.microsoft.com/office/drawing/2014/main" id="{15AA4BF4-7391-4A7A-8E4E-A398ED7B33BE}"/>
              </a:ext>
            </a:extLst>
          </p:cNvPr>
          <p:cNvSpPr/>
          <p:nvPr/>
        </p:nvSpPr>
        <p:spPr>
          <a:xfrm>
            <a:off x="1793845" y="2844578"/>
            <a:ext cx="45719" cy="110194"/>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3" name="Left Brace 592">
            <a:extLst>
              <a:ext uri="{FF2B5EF4-FFF2-40B4-BE49-F238E27FC236}">
                <a16:creationId xmlns="" xmlns:a16="http://schemas.microsoft.com/office/drawing/2014/main" id="{52A89F2C-E91F-4CC4-BA11-EDA60E66B8B2}"/>
              </a:ext>
            </a:extLst>
          </p:cNvPr>
          <p:cNvSpPr/>
          <p:nvPr/>
        </p:nvSpPr>
        <p:spPr>
          <a:xfrm>
            <a:off x="1789613" y="2687344"/>
            <a:ext cx="45719" cy="110194"/>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4" name="Left Brace 593">
            <a:extLst>
              <a:ext uri="{FF2B5EF4-FFF2-40B4-BE49-F238E27FC236}">
                <a16:creationId xmlns="" xmlns:a16="http://schemas.microsoft.com/office/drawing/2014/main" id="{B84E5120-ABC5-4769-AB13-7740E6ACF587}"/>
              </a:ext>
            </a:extLst>
          </p:cNvPr>
          <p:cNvSpPr/>
          <p:nvPr/>
        </p:nvSpPr>
        <p:spPr>
          <a:xfrm>
            <a:off x="1787566" y="2536541"/>
            <a:ext cx="45719" cy="110194"/>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5" name="Left Brace 594">
            <a:extLst>
              <a:ext uri="{FF2B5EF4-FFF2-40B4-BE49-F238E27FC236}">
                <a16:creationId xmlns="" xmlns:a16="http://schemas.microsoft.com/office/drawing/2014/main" id="{7380CEEF-9B2C-449C-9F00-8365C5E3BF42}"/>
              </a:ext>
            </a:extLst>
          </p:cNvPr>
          <p:cNvSpPr/>
          <p:nvPr/>
        </p:nvSpPr>
        <p:spPr>
          <a:xfrm>
            <a:off x="1784857" y="2463477"/>
            <a:ext cx="53195" cy="45719"/>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6" name="Left Brace 595">
            <a:extLst>
              <a:ext uri="{FF2B5EF4-FFF2-40B4-BE49-F238E27FC236}">
                <a16:creationId xmlns="" xmlns:a16="http://schemas.microsoft.com/office/drawing/2014/main" id="{6754762F-B20D-4982-AD79-AD4F34F13A64}"/>
              </a:ext>
            </a:extLst>
          </p:cNvPr>
          <p:cNvSpPr/>
          <p:nvPr/>
        </p:nvSpPr>
        <p:spPr>
          <a:xfrm>
            <a:off x="1786282" y="2269470"/>
            <a:ext cx="45719" cy="86954"/>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7" name="Left Brace 596">
            <a:extLst>
              <a:ext uri="{FF2B5EF4-FFF2-40B4-BE49-F238E27FC236}">
                <a16:creationId xmlns="" xmlns:a16="http://schemas.microsoft.com/office/drawing/2014/main" id="{7EA5E788-A480-409B-8CEF-0B686664418B}"/>
              </a:ext>
            </a:extLst>
          </p:cNvPr>
          <p:cNvSpPr/>
          <p:nvPr/>
        </p:nvSpPr>
        <p:spPr>
          <a:xfrm>
            <a:off x="1784430" y="2054450"/>
            <a:ext cx="53195" cy="100099"/>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8" name="Left Brace 597">
            <a:extLst>
              <a:ext uri="{FF2B5EF4-FFF2-40B4-BE49-F238E27FC236}">
                <a16:creationId xmlns="" xmlns:a16="http://schemas.microsoft.com/office/drawing/2014/main" id="{AD18C638-0D29-4F60-B1CB-2D54449E1D8F}"/>
              </a:ext>
            </a:extLst>
          </p:cNvPr>
          <p:cNvSpPr/>
          <p:nvPr/>
        </p:nvSpPr>
        <p:spPr>
          <a:xfrm>
            <a:off x="1794835" y="1897204"/>
            <a:ext cx="45719" cy="112396"/>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9" name="Left Brace 598">
            <a:extLst>
              <a:ext uri="{FF2B5EF4-FFF2-40B4-BE49-F238E27FC236}">
                <a16:creationId xmlns="" xmlns:a16="http://schemas.microsoft.com/office/drawing/2014/main" id="{46CC3823-6B24-4AE1-847F-CFBC663EF593}"/>
              </a:ext>
            </a:extLst>
          </p:cNvPr>
          <p:cNvSpPr/>
          <p:nvPr/>
        </p:nvSpPr>
        <p:spPr>
          <a:xfrm>
            <a:off x="1451666" y="4633022"/>
            <a:ext cx="45719" cy="272238"/>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0" name="Left Brace 599">
            <a:extLst>
              <a:ext uri="{FF2B5EF4-FFF2-40B4-BE49-F238E27FC236}">
                <a16:creationId xmlns="" xmlns:a16="http://schemas.microsoft.com/office/drawing/2014/main" id="{6D33DF0E-BA45-4705-B009-2FD60AE19643}"/>
              </a:ext>
            </a:extLst>
          </p:cNvPr>
          <p:cNvSpPr/>
          <p:nvPr/>
        </p:nvSpPr>
        <p:spPr>
          <a:xfrm>
            <a:off x="1458446" y="4413398"/>
            <a:ext cx="45719" cy="186457"/>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1" name="Left Brace 600">
            <a:extLst>
              <a:ext uri="{FF2B5EF4-FFF2-40B4-BE49-F238E27FC236}">
                <a16:creationId xmlns="" xmlns:a16="http://schemas.microsoft.com/office/drawing/2014/main" id="{96B8DB81-DD55-4AA2-B253-DF33C225C74F}"/>
              </a:ext>
            </a:extLst>
          </p:cNvPr>
          <p:cNvSpPr/>
          <p:nvPr/>
        </p:nvSpPr>
        <p:spPr>
          <a:xfrm>
            <a:off x="1448657" y="4080350"/>
            <a:ext cx="50869" cy="233048"/>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2" name="Left Brace 601">
            <a:extLst>
              <a:ext uri="{FF2B5EF4-FFF2-40B4-BE49-F238E27FC236}">
                <a16:creationId xmlns="" xmlns:a16="http://schemas.microsoft.com/office/drawing/2014/main" id="{52A72AA2-09D6-4A55-AD13-85634AC50B2D}"/>
              </a:ext>
            </a:extLst>
          </p:cNvPr>
          <p:cNvSpPr/>
          <p:nvPr/>
        </p:nvSpPr>
        <p:spPr>
          <a:xfrm>
            <a:off x="1449073" y="3862088"/>
            <a:ext cx="48312" cy="166313"/>
          </a:xfrm>
          <a:prstGeom prst="leftBrace">
            <a:avLst/>
          </a:prstGeom>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0" name="Right Bracket 609">
            <a:extLst>
              <a:ext uri="{FF2B5EF4-FFF2-40B4-BE49-F238E27FC236}">
                <a16:creationId xmlns="" xmlns:a16="http://schemas.microsoft.com/office/drawing/2014/main" id="{65D21B82-D644-4574-91FD-7A59573A9716}"/>
              </a:ext>
            </a:extLst>
          </p:cNvPr>
          <p:cNvSpPr/>
          <p:nvPr/>
        </p:nvSpPr>
        <p:spPr>
          <a:xfrm>
            <a:off x="2413483" y="4607121"/>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1" name="Right Bracket 610">
            <a:extLst>
              <a:ext uri="{FF2B5EF4-FFF2-40B4-BE49-F238E27FC236}">
                <a16:creationId xmlns="" xmlns:a16="http://schemas.microsoft.com/office/drawing/2014/main" id="{96067555-BC01-43D2-A18B-DE72CECD9940}"/>
              </a:ext>
            </a:extLst>
          </p:cNvPr>
          <p:cNvSpPr/>
          <p:nvPr/>
        </p:nvSpPr>
        <p:spPr>
          <a:xfrm>
            <a:off x="2408703" y="4313954"/>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2" name="Right Bracket 611">
            <a:extLst>
              <a:ext uri="{FF2B5EF4-FFF2-40B4-BE49-F238E27FC236}">
                <a16:creationId xmlns="" xmlns:a16="http://schemas.microsoft.com/office/drawing/2014/main" id="{B9695E26-55B8-4EAC-A73F-5D138095B694}"/>
              </a:ext>
            </a:extLst>
          </p:cNvPr>
          <p:cNvSpPr/>
          <p:nvPr/>
        </p:nvSpPr>
        <p:spPr>
          <a:xfrm>
            <a:off x="2406250" y="4026446"/>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3" name="Right Bracket 612">
            <a:extLst>
              <a:ext uri="{FF2B5EF4-FFF2-40B4-BE49-F238E27FC236}">
                <a16:creationId xmlns="" xmlns:a16="http://schemas.microsoft.com/office/drawing/2014/main" id="{70457C62-A409-4F49-A023-ADC060DEC2E2}"/>
              </a:ext>
            </a:extLst>
          </p:cNvPr>
          <p:cNvSpPr/>
          <p:nvPr/>
        </p:nvSpPr>
        <p:spPr>
          <a:xfrm>
            <a:off x="2406187" y="3742363"/>
            <a:ext cx="45719" cy="278338"/>
          </a:xfrm>
          <a:prstGeom prst="righ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4" name="Straight Connector 613">
            <a:extLst>
              <a:ext uri="{FF2B5EF4-FFF2-40B4-BE49-F238E27FC236}">
                <a16:creationId xmlns="" xmlns:a16="http://schemas.microsoft.com/office/drawing/2014/main" id="{9EAB42F1-07B5-4C11-9C91-E1ACA42959AC}"/>
              </a:ext>
            </a:extLst>
          </p:cNvPr>
          <p:cNvCxnSpPr/>
          <p:nvPr/>
        </p:nvCxnSpPr>
        <p:spPr>
          <a:xfrm>
            <a:off x="1849447" y="2888979"/>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615" name="TextBox 614">
            <a:extLst>
              <a:ext uri="{FF2B5EF4-FFF2-40B4-BE49-F238E27FC236}">
                <a16:creationId xmlns="" xmlns:a16="http://schemas.microsoft.com/office/drawing/2014/main" id="{7A07898C-A0D6-409B-AA5B-2CF95D7D5FE4}"/>
              </a:ext>
            </a:extLst>
          </p:cNvPr>
          <p:cNvSpPr txBox="1"/>
          <p:nvPr/>
        </p:nvSpPr>
        <p:spPr>
          <a:xfrm>
            <a:off x="143496" y="4802910"/>
            <a:ext cx="158698" cy="61555"/>
          </a:xfrm>
          <a:prstGeom prst="rect">
            <a:avLst/>
          </a:prstGeom>
          <a:noFill/>
        </p:spPr>
        <p:txBody>
          <a:bodyPr wrap="none" lIns="0" tIns="0" rIns="0" bIns="0" rtlCol="0">
            <a:spAutoFit/>
          </a:bodyPr>
          <a:lstStyle/>
          <a:p>
            <a:r>
              <a:rPr lang="en-US" sz="400" b="1" dirty="0">
                <a:latin typeface="Times New Roman" panose="02020603050405020304" pitchFamily="18" charset="0"/>
                <a:cs typeface="Times New Roman" panose="02020603050405020304" pitchFamily="18" charset="0"/>
              </a:rPr>
              <a:t>WRP 1</a:t>
            </a:r>
          </a:p>
        </p:txBody>
      </p:sp>
      <p:cxnSp>
        <p:nvCxnSpPr>
          <p:cNvPr id="616" name="Straight Connector 615">
            <a:extLst>
              <a:ext uri="{FF2B5EF4-FFF2-40B4-BE49-F238E27FC236}">
                <a16:creationId xmlns="" xmlns:a16="http://schemas.microsoft.com/office/drawing/2014/main" id="{626A8B5B-272F-4D41-954D-7D7BF9D7C04F}"/>
              </a:ext>
            </a:extLst>
          </p:cNvPr>
          <p:cNvCxnSpPr/>
          <p:nvPr/>
        </p:nvCxnSpPr>
        <p:spPr>
          <a:xfrm>
            <a:off x="1844426" y="2736775"/>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 xmlns:a16="http://schemas.microsoft.com/office/drawing/2014/main" id="{7DD756CB-EAB0-420F-82F5-88FAF582E568}"/>
              </a:ext>
            </a:extLst>
          </p:cNvPr>
          <p:cNvCxnSpPr/>
          <p:nvPr/>
        </p:nvCxnSpPr>
        <p:spPr>
          <a:xfrm>
            <a:off x="1846807" y="2591344"/>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 xmlns:a16="http://schemas.microsoft.com/office/drawing/2014/main" id="{079F92F8-9ACC-462D-81B3-4B97E72653F9}"/>
              </a:ext>
            </a:extLst>
          </p:cNvPr>
          <p:cNvCxnSpPr/>
          <p:nvPr/>
        </p:nvCxnSpPr>
        <p:spPr>
          <a:xfrm>
            <a:off x="1841786" y="2439140"/>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 xmlns:a16="http://schemas.microsoft.com/office/drawing/2014/main" id="{53C2D652-B78F-4122-BF84-41C0A3061D04}"/>
              </a:ext>
            </a:extLst>
          </p:cNvPr>
          <p:cNvCxnSpPr/>
          <p:nvPr/>
        </p:nvCxnSpPr>
        <p:spPr>
          <a:xfrm>
            <a:off x="1845152" y="2311107"/>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 xmlns:a16="http://schemas.microsoft.com/office/drawing/2014/main" id="{2D2B4BC7-C719-466B-A4A7-450E082AED8D}"/>
              </a:ext>
            </a:extLst>
          </p:cNvPr>
          <p:cNvCxnSpPr/>
          <p:nvPr/>
        </p:nvCxnSpPr>
        <p:spPr>
          <a:xfrm>
            <a:off x="1844613" y="2099607"/>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 xmlns:a16="http://schemas.microsoft.com/office/drawing/2014/main" id="{FB7291CE-5F6E-4DC8-AB97-4074A2BE082E}"/>
              </a:ext>
            </a:extLst>
          </p:cNvPr>
          <p:cNvCxnSpPr/>
          <p:nvPr/>
        </p:nvCxnSpPr>
        <p:spPr>
          <a:xfrm>
            <a:off x="1839796" y="1958487"/>
            <a:ext cx="87782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219" name="Right Bracket 218">
            <a:extLst>
              <a:ext uri="{FF2B5EF4-FFF2-40B4-BE49-F238E27FC236}">
                <a16:creationId xmlns="" xmlns:a16="http://schemas.microsoft.com/office/drawing/2014/main" id="{5DE034B0-6391-4248-B6FD-1DD1BC521C90}"/>
              </a:ext>
            </a:extLst>
          </p:cNvPr>
          <p:cNvSpPr/>
          <p:nvPr/>
        </p:nvSpPr>
        <p:spPr>
          <a:xfrm>
            <a:off x="2717148" y="2653371"/>
            <a:ext cx="45719" cy="142081"/>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0" name="Right Bracket 219">
            <a:extLst>
              <a:ext uri="{FF2B5EF4-FFF2-40B4-BE49-F238E27FC236}">
                <a16:creationId xmlns="" xmlns:a16="http://schemas.microsoft.com/office/drawing/2014/main" id="{08CF5072-8933-4923-9DBD-44D599B79CED}"/>
              </a:ext>
            </a:extLst>
          </p:cNvPr>
          <p:cNvSpPr/>
          <p:nvPr/>
        </p:nvSpPr>
        <p:spPr>
          <a:xfrm>
            <a:off x="2717148" y="2803390"/>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1" name="Right Bracket 220">
            <a:extLst>
              <a:ext uri="{FF2B5EF4-FFF2-40B4-BE49-F238E27FC236}">
                <a16:creationId xmlns="" xmlns:a16="http://schemas.microsoft.com/office/drawing/2014/main" id="{2F0DB4B1-A47E-4E00-A3D3-9C0105A15F76}"/>
              </a:ext>
            </a:extLst>
          </p:cNvPr>
          <p:cNvSpPr/>
          <p:nvPr/>
        </p:nvSpPr>
        <p:spPr>
          <a:xfrm>
            <a:off x="2714576" y="2508006"/>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2" name="Right Bracket 221">
            <a:extLst>
              <a:ext uri="{FF2B5EF4-FFF2-40B4-BE49-F238E27FC236}">
                <a16:creationId xmlns="" xmlns:a16="http://schemas.microsoft.com/office/drawing/2014/main" id="{2F7D80BD-267E-422F-AD3C-BC7F6FE6818A}"/>
              </a:ext>
            </a:extLst>
          </p:cNvPr>
          <p:cNvSpPr/>
          <p:nvPr/>
        </p:nvSpPr>
        <p:spPr>
          <a:xfrm>
            <a:off x="2715862" y="2362419"/>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3" name="Right Bracket 222">
            <a:extLst>
              <a:ext uri="{FF2B5EF4-FFF2-40B4-BE49-F238E27FC236}">
                <a16:creationId xmlns="" xmlns:a16="http://schemas.microsoft.com/office/drawing/2014/main" id="{22188E9A-F711-4666-88E4-F9A3EE842973}"/>
              </a:ext>
            </a:extLst>
          </p:cNvPr>
          <p:cNvSpPr/>
          <p:nvPr/>
        </p:nvSpPr>
        <p:spPr>
          <a:xfrm>
            <a:off x="2720242" y="2215266"/>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4" name="Right Bracket 223">
            <a:extLst>
              <a:ext uri="{FF2B5EF4-FFF2-40B4-BE49-F238E27FC236}">
                <a16:creationId xmlns="" xmlns:a16="http://schemas.microsoft.com/office/drawing/2014/main" id="{CEC93B59-08E4-4F7D-B905-53D6420A82C9}"/>
              </a:ext>
            </a:extLst>
          </p:cNvPr>
          <p:cNvSpPr/>
          <p:nvPr/>
        </p:nvSpPr>
        <p:spPr>
          <a:xfrm>
            <a:off x="2721587" y="2002492"/>
            <a:ext cx="45719" cy="146916"/>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25" name="Right Bracket 224">
            <a:extLst>
              <a:ext uri="{FF2B5EF4-FFF2-40B4-BE49-F238E27FC236}">
                <a16:creationId xmlns="" xmlns:a16="http://schemas.microsoft.com/office/drawing/2014/main" id="{1A4C9E64-DA7D-4678-8436-A29C58CCE9D8}"/>
              </a:ext>
            </a:extLst>
          </p:cNvPr>
          <p:cNvSpPr/>
          <p:nvPr/>
        </p:nvSpPr>
        <p:spPr>
          <a:xfrm>
            <a:off x="2724199" y="1863959"/>
            <a:ext cx="45719" cy="130033"/>
          </a:xfrm>
          <a:prstGeom prst="rightBracket">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2" name="TextBox 1">
            <a:extLst>
              <a:ext uri="{FF2B5EF4-FFF2-40B4-BE49-F238E27FC236}">
                <a16:creationId xmlns="" xmlns:a16="http://schemas.microsoft.com/office/drawing/2014/main" id="{F5F4DDD0-4D6E-49A0-A187-1F59D074EA2B}"/>
              </a:ext>
            </a:extLst>
          </p:cNvPr>
          <p:cNvSpPr txBox="1"/>
          <p:nvPr/>
        </p:nvSpPr>
        <p:spPr>
          <a:xfrm>
            <a:off x="1416354" y="1917171"/>
            <a:ext cx="33664" cy="76944"/>
          </a:xfrm>
          <a:prstGeom prst="rect">
            <a:avLst/>
          </a:prstGeom>
          <a:noFill/>
        </p:spPr>
        <p:txBody>
          <a:bodyPr wrap="none" lIns="0" tIns="0" rIns="0" bIns="0" rtlCol="0">
            <a:spAutoFit/>
          </a:bodyPr>
          <a:lstStyle/>
          <a:p>
            <a:r>
              <a:rPr lang="en-US" sz="500" dirty="0"/>
              <a:t>d</a:t>
            </a:r>
          </a:p>
        </p:txBody>
      </p:sp>
      <p:sp>
        <p:nvSpPr>
          <p:cNvPr id="228" name="TextBox 227">
            <a:extLst>
              <a:ext uri="{FF2B5EF4-FFF2-40B4-BE49-F238E27FC236}">
                <a16:creationId xmlns="" xmlns:a16="http://schemas.microsoft.com/office/drawing/2014/main" id="{2A5F4C1C-6E53-45AE-9A8E-B09D9E5B0661}"/>
              </a:ext>
            </a:extLst>
          </p:cNvPr>
          <p:cNvSpPr txBox="1"/>
          <p:nvPr/>
        </p:nvSpPr>
        <p:spPr>
          <a:xfrm>
            <a:off x="1413645" y="2064652"/>
            <a:ext cx="33664" cy="76944"/>
          </a:xfrm>
          <a:prstGeom prst="rect">
            <a:avLst/>
          </a:prstGeom>
          <a:noFill/>
        </p:spPr>
        <p:txBody>
          <a:bodyPr wrap="none" lIns="0" tIns="0" rIns="0" bIns="0" rtlCol="0">
            <a:spAutoFit/>
          </a:bodyPr>
          <a:lstStyle/>
          <a:p>
            <a:r>
              <a:rPr lang="en-US" sz="500" dirty="0"/>
              <a:t>d</a:t>
            </a:r>
          </a:p>
        </p:txBody>
      </p:sp>
      <p:sp>
        <p:nvSpPr>
          <p:cNvPr id="229" name="TextBox 228">
            <a:extLst>
              <a:ext uri="{FF2B5EF4-FFF2-40B4-BE49-F238E27FC236}">
                <a16:creationId xmlns="" xmlns:a16="http://schemas.microsoft.com/office/drawing/2014/main" id="{4FAFBE60-FA1B-4527-84A4-5209DBB296AC}"/>
              </a:ext>
            </a:extLst>
          </p:cNvPr>
          <p:cNvSpPr txBox="1"/>
          <p:nvPr/>
        </p:nvSpPr>
        <p:spPr>
          <a:xfrm>
            <a:off x="1413645" y="2271972"/>
            <a:ext cx="33664" cy="76944"/>
          </a:xfrm>
          <a:prstGeom prst="rect">
            <a:avLst/>
          </a:prstGeom>
          <a:noFill/>
        </p:spPr>
        <p:txBody>
          <a:bodyPr wrap="none" lIns="0" tIns="0" rIns="0" bIns="0" rtlCol="0">
            <a:spAutoFit/>
          </a:bodyPr>
          <a:lstStyle/>
          <a:p>
            <a:r>
              <a:rPr lang="en-US" sz="500" dirty="0"/>
              <a:t>d</a:t>
            </a:r>
          </a:p>
        </p:txBody>
      </p:sp>
      <p:sp>
        <p:nvSpPr>
          <p:cNvPr id="230" name="TextBox 229">
            <a:extLst>
              <a:ext uri="{FF2B5EF4-FFF2-40B4-BE49-F238E27FC236}">
                <a16:creationId xmlns="" xmlns:a16="http://schemas.microsoft.com/office/drawing/2014/main" id="{8A68D91B-AD55-4521-8AD0-DBDE1BA50057}"/>
              </a:ext>
            </a:extLst>
          </p:cNvPr>
          <p:cNvSpPr txBox="1"/>
          <p:nvPr/>
        </p:nvSpPr>
        <p:spPr>
          <a:xfrm>
            <a:off x="1412603" y="2406262"/>
            <a:ext cx="33664" cy="76944"/>
          </a:xfrm>
          <a:prstGeom prst="rect">
            <a:avLst/>
          </a:prstGeom>
          <a:noFill/>
        </p:spPr>
        <p:txBody>
          <a:bodyPr wrap="none" lIns="0" tIns="0" rIns="0" bIns="0" rtlCol="0">
            <a:spAutoFit/>
          </a:bodyPr>
          <a:lstStyle/>
          <a:p>
            <a:r>
              <a:rPr lang="en-US" sz="500" dirty="0"/>
              <a:t>d</a:t>
            </a:r>
          </a:p>
        </p:txBody>
      </p:sp>
      <p:sp>
        <p:nvSpPr>
          <p:cNvPr id="231" name="TextBox 230">
            <a:extLst>
              <a:ext uri="{FF2B5EF4-FFF2-40B4-BE49-F238E27FC236}">
                <a16:creationId xmlns="" xmlns:a16="http://schemas.microsoft.com/office/drawing/2014/main" id="{05529FDF-DF68-4BF4-B670-3AE8E665C006}"/>
              </a:ext>
            </a:extLst>
          </p:cNvPr>
          <p:cNvSpPr txBox="1"/>
          <p:nvPr/>
        </p:nvSpPr>
        <p:spPr>
          <a:xfrm>
            <a:off x="1412603" y="2543267"/>
            <a:ext cx="33664" cy="76944"/>
          </a:xfrm>
          <a:prstGeom prst="rect">
            <a:avLst/>
          </a:prstGeom>
          <a:noFill/>
        </p:spPr>
        <p:txBody>
          <a:bodyPr wrap="none" lIns="0" tIns="0" rIns="0" bIns="0" rtlCol="0">
            <a:spAutoFit/>
          </a:bodyPr>
          <a:lstStyle/>
          <a:p>
            <a:r>
              <a:rPr lang="en-US" sz="500" dirty="0"/>
              <a:t>d</a:t>
            </a:r>
          </a:p>
        </p:txBody>
      </p:sp>
      <p:sp>
        <p:nvSpPr>
          <p:cNvPr id="232" name="TextBox 231">
            <a:extLst>
              <a:ext uri="{FF2B5EF4-FFF2-40B4-BE49-F238E27FC236}">
                <a16:creationId xmlns="" xmlns:a16="http://schemas.microsoft.com/office/drawing/2014/main" id="{F644ECA6-C1F5-4BA3-B5D8-EC505599CA4E}"/>
              </a:ext>
            </a:extLst>
          </p:cNvPr>
          <p:cNvSpPr txBox="1"/>
          <p:nvPr/>
        </p:nvSpPr>
        <p:spPr>
          <a:xfrm>
            <a:off x="1413645" y="2712487"/>
            <a:ext cx="33664" cy="76944"/>
          </a:xfrm>
          <a:prstGeom prst="rect">
            <a:avLst/>
          </a:prstGeom>
          <a:noFill/>
        </p:spPr>
        <p:txBody>
          <a:bodyPr wrap="none" lIns="0" tIns="0" rIns="0" bIns="0" rtlCol="0">
            <a:spAutoFit/>
          </a:bodyPr>
          <a:lstStyle/>
          <a:p>
            <a:r>
              <a:rPr lang="en-US" sz="500" dirty="0"/>
              <a:t>d</a:t>
            </a:r>
          </a:p>
        </p:txBody>
      </p:sp>
      <p:sp>
        <p:nvSpPr>
          <p:cNvPr id="233" name="TextBox 232">
            <a:extLst>
              <a:ext uri="{FF2B5EF4-FFF2-40B4-BE49-F238E27FC236}">
                <a16:creationId xmlns="" xmlns:a16="http://schemas.microsoft.com/office/drawing/2014/main" id="{A40C92B1-DE74-43E5-965E-7756B778EC1D}"/>
              </a:ext>
            </a:extLst>
          </p:cNvPr>
          <p:cNvSpPr txBox="1"/>
          <p:nvPr/>
        </p:nvSpPr>
        <p:spPr>
          <a:xfrm>
            <a:off x="1416354" y="2853617"/>
            <a:ext cx="33664" cy="76944"/>
          </a:xfrm>
          <a:prstGeom prst="rect">
            <a:avLst/>
          </a:prstGeom>
          <a:noFill/>
        </p:spPr>
        <p:txBody>
          <a:bodyPr wrap="none" lIns="0" tIns="0" rIns="0" bIns="0" rtlCol="0">
            <a:spAutoFit/>
          </a:bodyPr>
          <a:lstStyle/>
          <a:p>
            <a:r>
              <a:rPr lang="en-US" sz="500" dirty="0"/>
              <a:t>d</a:t>
            </a:r>
          </a:p>
        </p:txBody>
      </p:sp>
      <p:sp>
        <p:nvSpPr>
          <p:cNvPr id="235" name="TextBox 234">
            <a:extLst>
              <a:ext uri="{FF2B5EF4-FFF2-40B4-BE49-F238E27FC236}">
                <a16:creationId xmlns="" xmlns:a16="http://schemas.microsoft.com/office/drawing/2014/main" id="{54E824BD-48CE-4314-904E-6CD3505C4D42}"/>
              </a:ext>
            </a:extLst>
          </p:cNvPr>
          <p:cNvSpPr txBox="1"/>
          <p:nvPr/>
        </p:nvSpPr>
        <p:spPr>
          <a:xfrm>
            <a:off x="2787870" y="1887594"/>
            <a:ext cx="33664" cy="76944"/>
          </a:xfrm>
          <a:prstGeom prst="rect">
            <a:avLst/>
          </a:prstGeom>
          <a:noFill/>
        </p:spPr>
        <p:txBody>
          <a:bodyPr wrap="none" lIns="0" tIns="0" rIns="0" bIns="0" rtlCol="0">
            <a:spAutoFit/>
          </a:bodyPr>
          <a:lstStyle/>
          <a:p>
            <a:r>
              <a:rPr lang="en-US" sz="500" dirty="0"/>
              <a:t>d</a:t>
            </a:r>
          </a:p>
        </p:txBody>
      </p:sp>
      <p:sp>
        <p:nvSpPr>
          <p:cNvPr id="236" name="TextBox 235">
            <a:extLst>
              <a:ext uri="{FF2B5EF4-FFF2-40B4-BE49-F238E27FC236}">
                <a16:creationId xmlns="" xmlns:a16="http://schemas.microsoft.com/office/drawing/2014/main" id="{E61FDA64-4832-47C7-999E-DE52D9A70210}"/>
              </a:ext>
            </a:extLst>
          </p:cNvPr>
          <p:cNvSpPr txBox="1"/>
          <p:nvPr/>
        </p:nvSpPr>
        <p:spPr>
          <a:xfrm>
            <a:off x="2791511" y="2035075"/>
            <a:ext cx="33664" cy="76944"/>
          </a:xfrm>
          <a:prstGeom prst="rect">
            <a:avLst/>
          </a:prstGeom>
          <a:noFill/>
        </p:spPr>
        <p:txBody>
          <a:bodyPr wrap="none" lIns="0" tIns="0" rIns="0" bIns="0" rtlCol="0">
            <a:spAutoFit/>
          </a:bodyPr>
          <a:lstStyle/>
          <a:p>
            <a:r>
              <a:rPr lang="en-US" sz="500" dirty="0"/>
              <a:t>d</a:t>
            </a:r>
          </a:p>
        </p:txBody>
      </p:sp>
      <p:sp>
        <p:nvSpPr>
          <p:cNvPr id="237" name="TextBox 236">
            <a:extLst>
              <a:ext uri="{FF2B5EF4-FFF2-40B4-BE49-F238E27FC236}">
                <a16:creationId xmlns="" xmlns:a16="http://schemas.microsoft.com/office/drawing/2014/main" id="{C7DB13DF-1BFF-4A28-B427-1B8427AC9EA5}"/>
              </a:ext>
            </a:extLst>
          </p:cNvPr>
          <p:cNvSpPr txBox="1"/>
          <p:nvPr/>
        </p:nvSpPr>
        <p:spPr>
          <a:xfrm>
            <a:off x="2788336" y="2242395"/>
            <a:ext cx="33664" cy="76944"/>
          </a:xfrm>
          <a:prstGeom prst="rect">
            <a:avLst/>
          </a:prstGeom>
          <a:noFill/>
        </p:spPr>
        <p:txBody>
          <a:bodyPr wrap="none" lIns="0" tIns="0" rIns="0" bIns="0" rtlCol="0">
            <a:spAutoFit/>
          </a:bodyPr>
          <a:lstStyle/>
          <a:p>
            <a:r>
              <a:rPr lang="en-US" sz="500" dirty="0"/>
              <a:t>d</a:t>
            </a:r>
          </a:p>
        </p:txBody>
      </p:sp>
      <p:sp>
        <p:nvSpPr>
          <p:cNvPr id="238" name="TextBox 237">
            <a:extLst>
              <a:ext uri="{FF2B5EF4-FFF2-40B4-BE49-F238E27FC236}">
                <a16:creationId xmlns="" xmlns:a16="http://schemas.microsoft.com/office/drawing/2014/main" id="{2296ED9B-4E0E-4D5E-8058-806DF1837DAE}"/>
              </a:ext>
            </a:extLst>
          </p:cNvPr>
          <p:cNvSpPr txBox="1"/>
          <p:nvPr/>
        </p:nvSpPr>
        <p:spPr>
          <a:xfrm>
            <a:off x="2790469" y="2513690"/>
            <a:ext cx="33664" cy="76944"/>
          </a:xfrm>
          <a:prstGeom prst="rect">
            <a:avLst/>
          </a:prstGeom>
          <a:noFill/>
        </p:spPr>
        <p:txBody>
          <a:bodyPr wrap="none" lIns="0" tIns="0" rIns="0" bIns="0" rtlCol="0">
            <a:spAutoFit/>
          </a:bodyPr>
          <a:lstStyle/>
          <a:p>
            <a:r>
              <a:rPr lang="en-US" sz="500" dirty="0"/>
              <a:t>d</a:t>
            </a:r>
          </a:p>
        </p:txBody>
      </p:sp>
      <p:sp>
        <p:nvSpPr>
          <p:cNvPr id="239" name="TextBox 238">
            <a:extLst>
              <a:ext uri="{FF2B5EF4-FFF2-40B4-BE49-F238E27FC236}">
                <a16:creationId xmlns="" xmlns:a16="http://schemas.microsoft.com/office/drawing/2014/main" id="{D413950E-E56A-4510-AFCC-557E95FB9F09}"/>
              </a:ext>
            </a:extLst>
          </p:cNvPr>
          <p:cNvSpPr txBox="1"/>
          <p:nvPr/>
        </p:nvSpPr>
        <p:spPr>
          <a:xfrm>
            <a:off x="2787870" y="2824040"/>
            <a:ext cx="33664" cy="76944"/>
          </a:xfrm>
          <a:prstGeom prst="rect">
            <a:avLst/>
          </a:prstGeom>
          <a:noFill/>
        </p:spPr>
        <p:txBody>
          <a:bodyPr wrap="none" lIns="0" tIns="0" rIns="0" bIns="0" rtlCol="0">
            <a:spAutoFit/>
          </a:bodyPr>
          <a:lstStyle/>
          <a:p>
            <a:r>
              <a:rPr lang="en-US" sz="500" dirty="0"/>
              <a:t>d</a:t>
            </a:r>
          </a:p>
        </p:txBody>
      </p:sp>
      <p:sp>
        <p:nvSpPr>
          <p:cNvPr id="240" name="TextBox 239">
            <a:extLst>
              <a:ext uri="{FF2B5EF4-FFF2-40B4-BE49-F238E27FC236}">
                <a16:creationId xmlns="" xmlns:a16="http://schemas.microsoft.com/office/drawing/2014/main" id="{6CE6132A-5AB0-4AAA-81C6-588D6AC7ADAE}"/>
              </a:ext>
            </a:extLst>
          </p:cNvPr>
          <p:cNvSpPr txBox="1"/>
          <p:nvPr/>
        </p:nvSpPr>
        <p:spPr>
          <a:xfrm>
            <a:off x="2793420" y="2382857"/>
            <a:ext cx="33664" cy="76944"/>
          </a:xfrm>
          <a:prstGeom prst="rect">
            <a:avLst/>
          </a:prstGeom>
          <a:noFill/>
        </p:spPr>
        <p:txBody>
          <a:bodyPr wrap="none" lIns="0" tIns="0" rIns="0" bIns="0" rtlCol="0">
            <a:spAutoFit/>
          </a:bodyPr>
          <a:lstStyle/>
          <a:p>
            <a:r>
              <a:rPr lang="en-US" sz="500" dirty="0"/>
              <a:t>d</a:t>
            </a:r>
          </a:p>
        </p:txBody>
      </p:sp>
      <p:sp>
        <p:nvSpPr>
          <p:cNvPr id="241" name="TextBox 240">
            <a:extLst>
              <a:ext uri="{FF2B5EF4-FFF2-40B4-BE49-F238E27FC236}">
                <a16:creationId xmlns="" xmlns:a16="http://schemas.microsoft.com/office/drawing/2014/main" id="{B5C1C93C-516C-416A-9E91-683C7141FB01}"/>
              </a:ext>
            </a:extLst>
          </p:cNvPr>
          <p:cNvSpPr txBox="1"/>
          <p:nvPr/>
        </p:nvSpPr>
        <p:spPr>
          <a:xfrm>
            <a:off x="2794462" y="2689082"/>
            <a:ext cx="33664" cy="76944"/>
          </a:xfrm>
          <a:prstGeom prst="rect">
            <a:avLst/>
          </a:prstGeom>
          <a:noFill/>
        </p:spPr>
        <p:txBody>
          <a:bodyPr wrap="none" lIns="0" tIns="0" rIns="0" bIns="0" rtlCol="0">
            <a:spAutoFit/>
          </a:bodyPr>
          <a:lstStyle/>
          <a:p>
            <a:r>
              <a:rPr lang="en-US" sz="500" dirty="0"/>
              <a:t>d</a:t>
            </a:r>
          </a:p>
        </p:txBody>
      </p:sp>
      <p:sp>
        <p:nvSpPr>
          <p:cNvPr id="243" name="TextBox 242">
            <a:extLst>
              <a:ext uri="{FF2B5EF4-FFF2-40B4-BE49-F238E27FC236}">
                <a16:creationId xmlns="" xmlns:a16="http://schemas.microsoft.com/office/drawing/2014/main" id="{4F40B84F-A104-4D8D-8E01-0EDE6C3D77CD}"/>
              </a:ext>
            </a:extLst>
          </p:cNvPr>
          <p:cNvSpPr txBox="1"/>
          <p:nvPr/>
        </p:nvSpPr>
        <p:spPr>
          <a:xfrm>
            <a:off x="745305" y="3401908"/>
            <a:ext cx="102592" cy="123111"/>
          </a:xfrm>
          <a:prstGeom prst="rect">
            <a:avLst/>
          </a:prstGeom>
          <a:noFill/>
        </p:spPr>
        <p:txBody>
          <a:bodyPr wrap="none" lIns="0" tIns="0" rIns="0" bIns="0" rtlCol="0">
            <a:spAutoFit/>
          </a:bodyPr>
          <a:lstStyle/>
          <a:p>
            <a:r>
              <a:rPr lang="en-US" sz="800" dirty="0"/>
              <a:t>a) </a:t>
            </a:r>
          </a:p>
        </p:txBody>
      </p:sp>
      <p:sp>
        <p:nvSpPr>
          <p:cNvPr id="244" name="TextBox 243">
            <a:extLst>
              <a:ext uri="{FF2B5EF4-FFF2-40B4-BE49-F238E27FC236}">
                <a16:creationId xmlns="" xmlns:a16="http://schemas.microsoft.com/office/drawing/2014/main" id="{98FFB4DE-F300-4FD5-BB27-5396554DCB9A}"/>
              </a:ext>
            </a:extLst>
          </p:cNvPr>
          <p:cNvSpPr txBox="1"/>
          <p:nvPr/>
        </p:nvSpPr>
        <p:spPr>
          <a:xfrm>
            <a:off x="2164945" y="3378686"/>
            <a:ext cx="107402" cy="123111"/>
          </a:xfrm>
          <a:prstGeom prst="rect">
            <a:avLst/>
          </a:prstGeom>
          <a:noFill/>
        </p:spPr>
        <p:txBody>
          <a:bodyPr wrap="none" lIns="0" tIns="0" rIns="0" bIns="0" rtlCol="0">
            <a:spAutoFit/>
          </a:bodyPr>
          <a:lstStyle/>
          <a:p>
            <a:r>
              <a:rPr lang="en-US" sz="800" dirty="0"/>
              <a:t>b) </a:t>
            </a:r>
          </a:p>
        </p:txBody>
      </p:sp>
      <p:sp>
        <p:nvSpPr>
          <p:cNvPr id="245" name="TextBox 244">
            <a:extLst>
              <a:ext uri="{FF2B5EF4-FFF2-40B4-BE49-F238E27FC236}">
                <a16:creationId xmlns="" xmlns:a16="http://schemas.microsoft.com/office/drawing/2014/main" id="{9F12CDB8-3B45-4FAC-8541-7B4154634CF9}"/>
              </a:ext>
            </a:extLst>
          </p:cNvPr>
          <p:cNvSpPr txBox="1"/>
          <p:nvPr/>
        </p:nvSpPr>
        <p:spPr>
          <a:xfrm>
            <a:off x="1621640" y="1901233"/>
            <a:ext cx="155492" cy="123111"/>
          </a:xfrm>
          <a:prstGeom prst="rect">
            <a:avLst/>
          </a:prstGeom>
          <a:noFill/>
        </p:spPr>
        <p:txBody>
          <a:bodyPr wrap="none" lIns="0" tIns="0" rIns="0" bIns="0" rtlCol="0">
            <a:spAutoFit/>
          </a:bodyPr>
          <a:lstStyle/>
          <a:p>
            <a:r>
              <a:rPr lang="en-US" sz="400" dirty="0"/>
              <a:t>Depth</a:t>
            </a:r>
          </a:p>
          <a:p>
            <a:r>
              <a:rPr lang="en-US" sz="400" dirty="0"/>
              <a:t>range 1</a:t>
            </a:r>
          </a:p>
        </p:txBody>
      </p:sp>
      <p:sp>
        <p:nvSpPr>
          <p:cNvPr id="246" name="TextBox 245">
            <a:extLst>
              <a:ext uri="{FF2B5EF4-FFF2-40B4-BE49-F238E27FC236}">
                <a16:creationId xmlns="" xmlns:a16="http://schemas.microsoft.com/office/drawing/2014/main" id="{2A62B9CC-1E23-43A0-A885-329D41A5C3E8}"/>
              </a:ext>
            </a:extLst>
          </p:cNvPr>
          <p:cNvSpPr txBox="1"/>
          <p:nvPr/>
        </p:nvSpPr>
        <p:spPr>
          <a:xfrm>
            <a:off x="1616593" y="2047113"/>
            <a:ext cx="155492" cy="123111"/>
          </a:xfrm>
          <a:prstGeom prst="rect">
            <a:avLst/>
          </a:prstGeom>
          <a:noFill/>
        </p:spPr>
        <p:txBody>
          <a:bodyPr wrap="none" lIns="0" tIns="0" rIns="0" bIns="0" rtlCol="0">
            <a:spAutoFit/>
          </a:bodyPr>
          <a:lstStyle/>
          <a:p>
            <a:r>
              <a:rPr lang="en-US" sz="400" dirty="0"/>
              <a:t>Depth</a:t>
            </a:r>
          </a:p>
          <a:p>
            <a:r>
              <a:rPr lang="en-US" sz="400" dirty="0"/>
              <a:t>range 2</a:t>
            </a:r>
          </a:p>
        </p:txBody>
      </p:sp>
      <p:sp>
        <p:nvSpPr>
          <p:cNvPr id="247" name="TextBox 246">
            <a:extLst>
              <a:ext uri="{FF2B5EF4-FFF2-40B4-BE49-F238E27FC236}">
                <a16:creationId xmlns="" xmlns:a16="http://schemas.microsoft.com/office/drawing/2014/main" id="{6B6EB7B5-1946-4D3D-BBDE-339E7EBCBE88}"/>
              </a:ext>
            </a:extLst>
          </p:cNvPr>
          <p:cNvSpPr txBox="1"/>
          <p:nvPr/>
        </p:nvSpPr>
        <p:spPr>
          <a:xfrm>
            <a:off x="1600727" y="2247732"/>
            <a:ext cx="155492" cy="123111"/>
          </a:xfrm>
          <a:prstGeom prst="rect">
            <a:avLst/>
          </a:prstGeom>
          <a:noFill/>
        </p:spPr>
        <p:txBody>
          <a:bodyPr wrap="none" lIns="0" tIns="0" rIns="0" bIns="0" rtlCol="0">
            <a:spAutoFit/>
          </a:bodyPr>
          <a:lstStyle/>
          <a:p>
            <a:r>
              <a:rPr lang="en-US" sz="400" dirty="0"/>
              <a:t>Depth</a:t>
            </a:r>
          </a:p>
          <a:p>
            <a:r>
              <a:rPr lang="en-US" sz="400" dirty="0"/>
              <a:t>range 3</a:t>
            </a:r>
          </a:p>
        </p:txBody>
      </p:sp>
      <p:sp>
        <p:nvSpPr>
          <p:cNvPr id="248" name="TextBox 247">
            <a:extLst>
              <a:ext uri="{FF2B5EF4-FFF2-40B4-BE49-F238E27FC236}">
                <a16:creationId xmlns="" xmlns:a16="http://schemas.microsoft.com/office/drawing/2014/main" id="{8111950F-C089-4D27-B12A-18267FFAD89D}"/>
              </a:ext>
            </a:extLst>
          </p:cNvPr>
          <p:cNvSpPr txBox="1"/>
          <p:nvPr/>
        </p:nvSpPr>
        <p:spPr>
          <a:xfrm>
            <a:off x="1598967" y="2399680"/>
            <a:ext cx="155492" cy="123111"/>
          </a:xfrm>
          <a:prstGeom prst="rect">
            <a:avLst/>
          </a:prstGeom>
          <a:noFill/>
        </p:spPr>
        <p:txBody>
          <a:bodyPr wrap="none" lIns="0" tIns="0" rIns="0" bIns="0" rtlCol="0">
            <a:spAutoFit/>
          </a:bodyPr>
          <a:lstStyle/>
          <a:p>
            <a:r>
              <a:rPr lang="en-US" sz="400" dirty="0"/>
              <a:t>Depth</a:t>
            </a:r>
          </a:p>
          <a:p>
            <a:r>
              <a:rPr lang="en-US" sz="400" dirty="0"/>
              <a:t>range 4</a:t>
            </a:r>
          </a:p>
        </p:txBody>
      </p:sp>
      <p:sp>
        <p:nvSpPr>
          <p:cNvPr id="249" name="TextBox 248">
            <a:extLst>
              <a:ext uri="{FF2B5EF4-FFF2-40B4-BE49-F238E27FC236}">
                <a16:creationId xmlns="" xmlns:a16="http://schemas.microsoft.com/office/drawing/2014/main" id="{6678624D-DFED-419A-B5BA-8FB3D4C4BCF7}"/>
              </a:ext>
            </a:extLst>
          </p:cNvPr>
          <p:cNvSpPr txBox="1"/>
          <p:nvPr/>
        </p:nvSpPr>
        <p:spPr>
          <a:xfrm>
            <a:off x="1595633" y="2527248"/>
            <a:ext cx="155492" cy="123111"/>
          </a:xfrm>
          <a:prstGeom prst="rect">
            <a:avLst/>
          </a:prstGeom>
          <a:noFill/>
        </p:spPr>
        <p:txBody>
          <a:bodyPr wrap="none" lIns="0" tIns="0" rIns="0" bIns="0" rtlCol="0">
            <a:spAutoFit/>
          </a:bodyPr>
          <a:lstStyle/>
          <a:p>
            <a:r>
              <a:rPr lang="en-US" sz="400" dirty="0"/>
              <a:t>Depth</a:t>
            </a:r>
          </a:p>
          <a:p>
            <a:r>
              <a:rPr lang="en-US" sz="400" dirty="0"/>
              <a:t>range 5</a:t>
            </a:r>
          </a:p>
        </p:txBody>
      </p:sp>
      <p:sp>
        <p:nvSpPr>
          <p:cNvPr id="250" name="TextBox 249">
            <a:extLst>
              <a:ext uri="{FF2B5EF4-FFF2-40B4-BE49-F238E27FC236}">
                <a16:creationId xmlns="" xmlns:a16="http://schemas.microsoft.com/office/drawing/2014/main" id="{DF984C2C-36FE-4480-9713-FFEB09B083BA}"/>
              </a:ext>
            </a:extLst>
          </p:cNvPr>
          <p:cNvSpPr txBox="1"/>
          <p:nvPr/>
        </p:nvSpPr>
        <p:spPr>
          <a:xfrm>
            <a:off x="1600463" y="2673409"/>
            <a:ext cx="155492" cy="123111"/>
          </a:xfrm>
          <a:prstGeom prst="rect">
            <a:avLst/>
          </a:prstGeom>
          <a:noFill/>
        </p:spPr>
        <p:txBody>
          <a:bodyPr wrap="none" lIns="0" tIns="0" rIns="0" bIns="0" rtlCol="0">
            <a:spAutoFit/>
          </a:bodyPr>
          <a:lstStyle/>
          <a:p>
            <a:r>
              <a:rPr lang="en-US" sz="400" dirty="0"/>
              <a:t>Depth</a:t>
            </a:r>
          </a:p>
          <a:p>
            <a:r>
              <a:rPr lang="en-US" sz="400" dirty="0"/>
              <a:t>range 6</a:t>
            </a:r>
          </a:p>
        </p:txBody>
      </p:sp>
      <p:sp>
        <p:nvSpPr>
          <p:cNvPr id="251" name="TextBox 250">
            <a:extLst>
              <a:ext uri="{FF2B5EF4-FFF2-40B4-BE49-F238E27FC236}">
                <a16:creationId xmlns="" xmlns:a16="http://schemas.microsoft.com/office/drawing/2014/main" id="{33EE3E5B-8ECC-45AE-A202-100EC658E45D}"/>
              </a:ext>
            </a:extLst>
          </p:cNvPr>
          <p:cNvSpPr txBox="1"/>
          <p:nvPr/>
        </p:nvSpPr>
        <p:spPr>
          <a:xfrm>
            <a:off x="1596040" y="2832843"/>
            <a:ext cx="155492" cy="123111"/>
          </a:xfrm>
          <a:prstGeom prst="rect">
            <a:avLst/>
          </a:prstGeom>
          <a:noFill/>
        </p:spPr>
        <p:txBody>
          <a:bodyPr wrap="none" lIns="0" tIns="0" rIns="0" bIns="0" rtlCol="0">
            <a:spAutoFit/>
          </a:bodyPr>
          <a:lstStyle/>
          <a:p>
            <a:r>
              <a:rPr lang="en-US" sz="400" dirty="0"/>
              <a:t>Depth</a:t>
            </a:r>
          </a:p>
          <a:p>
            <a:r>
              <a:rPr lang="en-US" sz="400" dirty="0"/>
              <a:t>range 7</a:t>
            </a:r>
          </a:p>
        </p:txBody>
      </p:sp>
      <p:cxnSp>
        <p:nvCxnSpPr>
          <p:cNvPr id="5" name="Straight Connector 4">
            <a:extLst>
              <a:ext uri="{FF2B5EF4-FFF2-40B4-BE49-F238E27FC236}">
                <a16:creationId xmlns="" xmlns:a16="http://schemas.microsoft.com/office/drawing/2014/main" id="{44EB6130-50A9-47A6-9D67-F7B714D89545}"/>
              </a:ext>
            </a:extLst>
          </p:cNvPr>
          <p:cNvCxnSpPr/>
          <p:nvPr/>
        </p:nvCxnSpPr>
        <p:spPr>
          <a:xfrm>
            <a:off x="2279823" y="3023193"/>
            <a:ext cx="0" cy="14115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8002C8FB-A8D8-497A-BE39-322CAB5B54A1}"/>
              </a:ext>
            </a:extLst>
          </p:cNvPr>
          <p:cNvCxnSpPr/>
          <p:nvPr/>
        </p:nvCxnSpPr>
        <p:spPr>
          <a:xfrm>
            <a:off x="834938" y="3043622"/>
            <a:ext cx="0" cy="14115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812965D2-EB45-4BDA-9379-69443C189684}"/>
              </a:ext>
            </a:extLst>
          </p:cNvPr>
          <p:cNvCxnSpPr/>
          <p:nvPr/>
        </p:nvCxnSpPr>
        <p:spPr>
          <a:xfrm flipV="1">
            <a:off x="450102" y="3232761"/>
            <a:ext cx="884526" cy="5097"/>
          </a:xfrm>
          <a:prstGeom prst="line">
            <a:avLst/>
          </a:prstGeom>
          <a:ln w="28575" cmpd="tri">
            <a:solidFill>
              <a:schemeClr val="tx1"/>
            </a:solidFill>
          </a:ln>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 xmlns:a16="http://schemas.microsoft.com/office/drawing/2014/main" id="{58ACCEB6-AD6D-4705-9F00-4CC0BFC18A20}"/>
              </a:ext>
            </a:extLst>
          </p:cNvPr>
          <p:cNvCxnSpPr/>
          <p:nvPr/>
        </p:nvCxnSpPr>
        <p:spPr>
          <a:xfrm flipV="1">
            <a:off x="1832001" y="3210372"/>
            <a:ext cx="884526" cy="5097"/>
          </a:xfrm>
          <a:prstGeom prst="line">
            <a:avLst/>
          </a:prstGeom>
          <a:ln w="28575" cmpd="tri">
            <a:solidFill>
              <a:schemeClr val="tx1"/>
            </a:solidFill>
          </a:ln>
        </p:spPr>
        <p:style>
          <a:lnRef idx="3">
            <a:schemeClr val="dk1"/>
          </a:lnRef>
          <a:fillRef idx="0">
            <a:schemeClr val="dk1"/>
          </a:fillRef>
          <a:effectRef idx="2">
            <a:schemeClr val="dk1"/>
          </a:effectRef>
          <a:fontRef idx="minor">
            <a:schemeClr val="tx1"/>
          </a:fontRef>
        </p:style>
      </p:cxnSp>
      <p:sp>
        <p:nvSpPr>
          <p:cNvPr id="260" name="TextBox 259">
            <a:extLst>
              <a:ext uri="{FF2B5EF4-FFF2-40B4-BE49-F238E27FC236}">
                <a16:creationId xmlns="" xmlns:a16="http://schemas.microsoft.com/office/drawing/2014/main" id="{D2916341-8EE9-4124-AD9F-6556FF4AE625}"/>
              </a:ext>
            </a:extLst>
          </p:cNvPr>
          <p:cNvSpPr txBox="1"/>
          <p:nvPr/>
        </p:nvSpPr>
        <p:spPr>
          <a:xfrm>
            <a:off x="2787870" y="3173472"/>
            <a:ext cx="91372" cy="61555"/>
          </a:xfrm>
          <a:prstGeom prst="rect">
            <a:avLst/>
          </a:prstGeom>
          <a:noFill/>
        </p:spPr>
        <p:txBody>
          <a:bodyPr wrap="none" lIns="0" tIns="0" rIns="0" bIns="0" rtlCol="0">
            <a:spAutoFit/>
          </a:bodyPr>
          <a:lstStyle/>
          <a:p>
            <a:r>
              <a:rPr lang="en-US" sz="400" b="1" dirty="0"/>
              <a:t>CGH</a:t>
            </a:r>
          </a:p>
        </p:txBody>
      </p:sp>
      <p:sp>
        <p:nvSpPr>
          <p:cNvPr id="262" name="TextBox 261">
            <a:extLst>
              <a:ext uri="{FF2B5EF4-FFF2-40B4-BE49-F238E27FC236}">
                <a16:creationId xmlns="" xmlns:a16="http://schemas.microsoft.com/office/drawing/2014/main" id="{A00EA687-0A26-440C-AA61-CD19523C66DC}"/>
              </a:ext>
            </a:extLst>
          </p:cNvPr>
          <p:cNvSpPr txBox="1"/>
          <p:nvPr/>
        </p:nvSpPr>
        <p:spPr>
          <a:xfrm>
            <a:off x="1358585" y="3201932"/>
            <a:ext cx="91372" cy="61555"/>
          </a:xfrm>
          <a:prstGeom prst="rect">
            <a:avLst/>
          </a:prstGeom>
          <a:noFill/>
        </p:spPr>
        <p:txBody>
          <a:bodyPr wrap="none" lIns="0" tIns="0" rIns="0" bIns="0" rtlCol="0">
            <a:spAutoFit/>
          </a:bodyPr>
          <a:lstStyle/>
          <a:p>
            <a:r>
              <a:rPr lang="en-US" sz="400" b="1" dirty="0"/>
              <a:t>CGH</a:t>
            </a:r>
          </a:p>
        </p:txBody>
      </p:sp>
      <p:cxnSp>
        <p:nvCxnSpPr>
          <p:cNvPr id="264" name="Straight Connector 263">
            <a:extLst>
              <a:ext uri="{FF2B5EF4-FFF2-40B4-BE49-F238E27FC236}">
                <a16:creationId xmlns="" xmlns:a16="http://schemas.microsoft.com/office/drawing/2014/main" id="{BFCB3734-C975-428B-A2A5-1C94D88172DF}"/>
              </a:ext>
            </a:extLst>
          </p:cNvPr>
          <p:cNvCxnSpPr>
            <a:cxnSpLocks/>
          </p:cNvCxnSpPr>
          <p:nvPr/>
        </p:nvCxnSpPr>
        <p:spPr>
          <a:xfrm>
            <a:off x="1671103" y="2978339"/>
            <a:ext cx="0" cy="652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 xmlns:a16="http://schemas.microsoft.com/office/drawing/2014/main" id="{92C4791B-0350-4406-B9F2-6EF766A8A415}"/>
              </a:ext>
            </a:extLst>
          </p:cNvPr>
          <p:cNvSpPr txBox="1"/>
          <p:nvPr/>
        </p:nvSpPr>
        <p:spPr>
          <a:xfrm>
            <a:off x="1602215" y="3037243"/>
            <a:ext cx="157094" cy="123111"/>
          </a:xfrm>
          <a:prstGeom prst="rect">
            <a:avLst/>
          </a:prstGeom>
          <a:noFill/>
        </p:spPr>
        <p:txBody>
          <a:bodyPr wrap="none" lIns="0" tIns="0" rIns="0" bIns="0" rtlCol="0">
            <a:spAutoFit/>
          </a:bodyPr>
          <a:lstStyle/>
          <a:p>
            <a:r>
              <a:rPr lang="en-US" sz="400" dirty="0"/>
              <a:t>Depth</a:t>
            </a:r>
          </a:p>
          <a:p>
            <a:r>
              <a:rPr lang="en-US" sz="400" dirty="0"/>
              <a:t>range n</a:t>
            </a:r>
          </a:p>
        </p:txBody>
      </p:sp>
      <p:cxnSp>
        <p:nvCxnSpPr>
          <p:cNvPr id="256" name="Straight Connector 255">
            <a:extLst>
              <a:ext uri="{FF2B5EF4-FFF2-40B4-BE49-F238E27FC236}">
                <a16:creationId xmlns="" xmlns:a16="http://schemas.microsoft.com/office/drawing/2014/main" id="{D04057B2-6716-49FB-BB7A-A4E3090C5127}"/>
              </a:ext>
            </a:extLst>
          </p:cNvPr>
          <p:cNvCxnSpPr/>
          <p:nvPr/>
        </p:nvCxnSpPr>
        <p:spPr>
          <a:xfrm flipV="1">
            <a:off x="4163163" y="3407345"/>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259" name="Straight Connector 258">
            <a:extLst>
              <a:ext uri="{FF2B5EF4-FFF2-40B4-BE49-F238E27FC236}">
                <a16:creationId xmlns="" xmlns:a16="http://schemas.microsoft.com/office/drawing/2014/main" id="{574DBD8B-CDB7-4443-BA1D-936135AA3F31}"/>
              </a:ext>
            </a:extLst>
          </p:cNvPr>
          <p:cNvCxnSpPr/>
          <p:nvPr/>
        </p:nvCxnSpPr>
        <p:spPr>
          <a:xfrm>
            <a:off x="4163163" y="2498640"/>
            <a:ext cx="878247" cy="11144"/>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 xmlns:a16="http://schemas.microsoft.com/office/drawing/2014/main" id="{B8183DCC-33D1-455F-BF1F-4D4701C62FE9}"/>
              </a:ext>
            </a:extLst>
          </p:cNvPr>
          <p:cNvSpPr/>
          <p:nvPr/>
        </p:nvSpPr>
        <p:spPr>
          <a:xfrm flipH="1">
            <a:off x="4982886" y="248992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63" name="Right Brace 262">
            <a:extLst>
              <a:ext uri="{FF2B5EF4-FFF2-40B4-BE49-F238E27FC236}">
                <a16:creationId xmlns="" xmlns:a16="http://schemas.microsoft.com/office/drawing/2014/main" id="{049F1D1C-9D70-4650-96A5-7C6A54DA55F1}"/>
              </a:ext>
            </a:extLst>
          </p:cNvPr>
          <p:cNvSpPr/>
          <p:nvPr/>
        </p:nvSpPr>
        <p:spPr>
          <a:xfrm>
            <a:off x="5447093" y="2466544"/>
            <a:ext cx="46108" cy="65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265" name="TextBox 264">
            <a:extLst>
              <a:ext uri="{FF2B5EF4-FFF2-40B4-BE49-F238E27FC236}">
                <a16:creationId xmlns="" xmlns:a16="http://schemas.microsoft.com/office/drawing/2014/main" id="{49A33715-93AD-4F0E-8045-6434998A3038}"/>
              </a:ext>
            </a:extLst>
          </p:cNvPr>
          <p:cNvSpPr txBox="1"/>
          <p:nvPr/>
        </p:nvSpPr>
        <p:spPr>
          <a:xfrm>
            <a:off x="5064011" y="2442431"/>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1</a:t>
            </a:r>
            <a:r>
              <a:rPr lang="en-US" sz="800" dirty="0">
                <a:latin typeface="Times New Roman" panose="02020603050405020304" pitchFamily="18" charset="0"/>
                <a:cs typeface="Times New Roman" panose="02020603050405020304" pitchFamily="18" charset="0"/>
              </a:rPr>
              <a:t>) = 2</a:t>
            </a:r>
          </a:p>
        </p:txBody>
      </p:sp>
      <p:sp>
        <p:nvSpPr>
          <p:cNvPr id="267" name="Right Brace 266">
            <a:extLst>
              <a:ext uri="{FF2B5EF4-FFF2-40B4-BE49-F238E27FC236}">
                <a16:creationId xmlns="" xmlns:a16="http://schemas.microsoft.com/office/drawing/2014/main" id="{809A83AE-21AE-4B02-B5B7-0EF427DF4C88}"/>
              </a:ext>
            </a:extLst>
          </p:cNvPr>
          <p:cNvSpPr/>
          <p:nvPr/>
        </p:nvSpPr>
        <p:spPr>
          <a:xfrm>
            <a:off x="5459649" y="3201022"/>
            <a:ext cx="45719" cy="622225"/>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
          </a:p>
        </p:txBody>
      </p:sp>
      <p:sp>
        <p:nvSpPr>
          <p:cNvPr id="268" name="TextBox 267">
            <a:extLst>
              <a:ext uri="{FF2B5EF4-FFF2-40B4-BE49-F238E27FC236}">
                <a16:creationId xmlns="" xmlns:a16="http://schemas.microsoft.com/office/drawing/2014/main" id="{FAA44E41-898B-408E-B1B8-85FCB62B4DFD}"/>
              </a:ext>
            </a:extLst>
          </p:cNvPr>
          <p:cNvSpPr txBox="1"/>
          <p:nvPr/>
        </p:nvSpPr>
        <p:spPr>
          <a:xfrm>
            <a:off x="5545838" y="3394887"/>
            <a:ext cx="375168" cy="246221"/>
          </a:xfrm>
          <a:prstGeom prst="rect">
            <a:avLst/>
          </a:prstGeom>
          <a:noFill/>
        </p:spPr>
        <p:txBody>
          <a:bodyPr wrap="square" lIns="0" tIns="0" rIns="0" bIns="0" rtlCol="0">
            <a:spAutoFit/>
          </a:bodyPr>
          <a:lstStyle/>
          <a:p>
            <a:r>
              <a:rPr lang="en-US" sz="800" b="1" dirty="0">
                <a:latin typeface="Times New Roman" panose="02020603050405020304" pitchFamily="18" charset="0"/>
                <a:cs typeface="Times New Roman" panose="02020603050405020304" pitchFamily="18" charset="0"/>
              </a:rPr>
              <a:t>Depth </a:t>
            </a:r>
          </a:p>
          <a:p>
            <a:r>
              <a:rPr lang="en-US" sz="800" b="1" dirty="0">
                <a:latin typeface="Times New Roman" panose="02020603050405020304" pitchFamily="18" charset="0"/>
                <a:cs typeface="Times New Roman" panose="02020603050405020304" pitchFamily="18" charset="0"/>
              </a:rPr>
              <a:t>Range 2</a:t>
            </a:r>
          </a:p>
        </p:txBody>
      </p:sp>
      <p:cxnSp>
        <p:nvCxnSpPr>
          <p:cNvPr id="269" name="Straight Connector 268">
            <a:extLst>
              <a:ext uri="{FF2B5EF4-FFF2-40B4-BE49-F238E27FC236}">
                <a16:creationId xmlns="" xmlns:a16="http://schemas.microsoft.com/office/drawing/2014/main" id="{5F95BCED-BB64-42C4-8A29-E59DCC04C2F1}"/>
              </a:ext>
            </a:extLst>
          </p:cNvPr>
          <p:cNvCxnSpPr/>
          <p:nvPr/>
        </p:nvCxnSpPr>
        <p:spPr>
          <a:xfrm>
            <a:off x="4158400" y="2770814"/>
            <a:ext cx="87782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F4846E6E-44F7-4C70-BB3C-0FE4155B0014}"/>
              </a:ext>
            </a:extLst>
          </p:cNvPr>
          <p:cNvCxnSpPr/>
          <p:nvPr/>
        </p:nvCxnSpPr>
        <p:spPr>
          <a:xfrm flipH="1">
            <a:off x="4158400" y="3495317"/>
            <a:ext cx="880983" cy="64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 xmlns:a16="http://schemas.microsoft.com/office/drawing/2014/main" id="{CFA0A07C-4766-4A81-A2BB-3052C4F8D163}"/>
              </a:ext>
            </a:extLst>
          </p:cNvPr>
          <p:cNvSpPr txBox="1"/>
          <p:nvPr/>
        </p:nvSpPr>
        <p:spPr>
          <a:xfrm>
            <a:off x="4175067" y="2778624"/>
            <a:ext cx="237244" cy="92333"/>
          </a:xfrm>
          <a:prstGeom prst="rect">
            <a:avLst/>
          </a:prstGeom>
          <a:noFill/>
        </p:spPr>
        <p:txBody>
          <a:bodyPr wrap="none" lIns="0" tIns="0" rIns="0" bIns="0" rtlCol="0">
            <a:spAutoFit/>
          </a:bodyPr>
          <a:lstStyle/>
          <a:p>
            <a:r>
              <a:rPr lang="en-US" sz="600" b="1" dirty="0">
                <a:latin typeface="Times New Roman" panose="02020603050405020304" pitchFamily="18" charset="0"/>
                <a:cs typeface="Times New Roman" panose="02020603050405020304" pitchFamily="18" charset="0"/>
              </a:rPr>
              <a:t>WRP 1</a:t>
            </a:r>
          </a:p>
        </p:txBody>
      </p:sp>
      <p:sp>
        <p:nvSpPr>
          <p:cNvPr id="272" name="TextBox 271">
            <a:extLst>
              <a:ext uri="{FF2B5EF4-FFF2-40B4-BE49-F238E27FC236}">
                <a16:creationId xmlns="" xmlns:a16="http://schemas.microsoft.com/office/drawing/2014/main" id="{61EC55D4-64D2-42BE-BBF0-F500D1B74801}"/>
              </a:ext>
            </a:extLst>
          </p:cNvPr>
          <p:cNvSpPr txBox="1"/>
          <p:nvPr/>
        </p:nvSpPr>
        <p:spPr>
          <a:xfrm>
            <a:off x="5064966" y="3172710"/>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6</a:t>
            </a:r>
            <a:r>
              <a:rPr lang="en-US" sz="800" dirty="0">
                <a:latin typeface="Times New Roman" panose="02020603050405020304" pitchFamily="18" charset="0"/>
                <a:cs typeface="Times New Roman" panose="02020603050405020304" pitchFamily="18" charset="0"/>
              </a:rPr>
              <a:t>) = 1</a:t>
            </a:r>
          </a:p>
        </p:txBody>
      </p:sp>
      <p:cxnSp>
        <p:nvCxnSpPr>
          <p:cNvPr id="273" name="Straight Connector 272">
            <a:extLst>
              <a:ext uri="{FF2B5EF4-FFF2-40B4-BE49-F238E27FC236}">
                <a16:creationId xmlns="" xmlns:a16="http://schemas.microsoft.com/office/drawing/2014/main" id="{1942ACBE-FE60-4E0C-B2B5-CDCE7ED93D00}"/>
              </a:ext>
            </a:extLst>
          </p:cNvPr>
          <p:cNvCxnSpPr/>
          <p:nvPr/>
        </p:nvCxnSpPr>
        <p:spPr>
          <a:xfrm flipV="1">
            <a:off x="4163163" y="3230729"/>
            <a:ext cx="875001" cy="1060"/>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sp>
        <p:nvSpPr>
          <p:cNvPr id="274" name="Oval 273">
            <a:extLst>
              <a:ext uri="{FF2B5EF4-FFF2-40B4-BE49-F238E27FC236}">
                <a16:creationId xmlns="" xmlns:a16="http://schemas.microsoft.com/office/drawing/2014/main" id="{91ED0AEC-840D-404D-AF9C-30B3410D8054}"/>
              </a:ext>
            </a:extLst>
          </p:cNvPr>
          <p:cNvSpPr/>
          <p:nvPr/>
        </p:nvSpPr>
        <p:spPr>
          <a:xfrm flipH="1">
            <a:off x="4476377" y="339488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75" name="TextBox 274">
            <a:extLst>
              <a:ext uri="{FF2B5EF4-FFF2-40B4-BE49-F238E27FC236}">
                <a16:creationId xmlns="" xmlns:a16="http://schemas.microsoft.com/office/drawing/2014/main" id="{38EEB9DE-74EA-44BD-AE4E-8F3A28832D40}"/>
              </a:ext>
            </a:extLst>
          </p:cNvPr>
          <p:cNvSpPr txBox="1"/>
          <p:nvPr/>
        </p:nvSpPr>
        <p:spPr>
          <a:xfrm>
            <a:off x="5064966" y="3350887"/>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7</a:t>
            </a:r>
            <a:r>
              <a:rPr lang="en-US" sz="800" dirty="0">
                <a:latin typeface="Times New Roman" panose="02020603050405020304" pitchFamily="18" charset="0"/>
                <a:cs typeface="Times New Roman" panose="02020603050405020304" pitchFamily="18" charset="0"/>
              </a:rPr>
              <a:t>) = 1</a:t>
            </a:r>
          </a:p>
        </p:txBody>
      </p:sp>
      <p:sp>
        <p:nvSpPr>
          <p:cNvPr id="276" name="Oval 275">
            <a:extLst>
              <a:ext uri="{FF2B5EF4-FFF2-40B4-BE49-F238E27FC236}">
                <a16:creationId xmlns="" xmlns:a16="http://schemas.microsoft.com/office/drawing/2014/main" id="{039C2FDB-6514-491A-A718-4EB3C99583D4}"/>
              </a:ext>
            </a:extLst>
          </p:cNvPr>
          <p:cNvSpPr/>
          <p:nvPr/>
        </p:nvSpPr>
        <p:spPr>
          <a:xfrm flipH="1">
            <a:off x="4397808" y="3214960"/>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77" name="TextBox 276">
            <a:extLst>
              <a:ext uri="{FF2B5EF4-FFF2-40B4-BE49-F238E27FC236}">
                <a16:creationId xmlns="" xmlns:a16="http://schemas.microsoft.com/office/drawing/2014/main" id="{68B2CDC5-4122-4BF0-9336-72E536A8146D}"/>
              </a:ext>
            </a:extLst>
          </p:cNvPr>
          <p:cNvSpPr txBox="1"/>
          <p:nvPr/>
        </p:nvSpPr>
        <p:spPr>
          <a:xfrm>
            <a:off x="5062951" y="2624804"/>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2</a:t>
            </a:r>
            <a:r>
              <a:rPr lang="en-US" sz="800" dirty="0">
                <a:latin typeface="Times New Roman" panose="02020603050405020304" pitchFamily="18" charset="0"/>
                <a:cs typeface="Times New Roman" panose="02020603050405020304" pitchFamily="18" charset="0"/>
              </a:rPr>
              <a:t>) = 1</a:t>
            </a:r>
          </a:p>
        </p:txBody>
      </p:sp>
      <p:cxnSp>
        <p:nvCxnSpPr>
          <p:cNvPr id="278" name="Straight Connector 277">
            <a:extLst>
              <a:ext uri="{FF2B5EF4-FFF2-40B4-BE49-F238E27FC236}">
                <a16:creationId xmlns="" xmlns:a16="http://schemas.microsoft.com/office/drawing/2014/main" id="{DE7C31AF-4A3F-4E71-AEE5-14A4016C72A6}"/>
              </a:ext>
            </a:extLst>
          </p:cNvPr>
          <p:cNvCxnSpPr/>
          <p:nvPr/>
        </p:nvCxnSpPr>
        <p:spPr>
          <a:xfrm>
            <a:off x="4163163" y="2683304"/>
            <a:ext cx="87824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 xmlns:a16="http://schemas.microsoft.com/office/drawing/2014/main" id="{29CCDA04-A107-44B6-B335-77812BA20C06}"/>
              </a:ext>
            </a:extLst>
          </p:cNvPr>
          <p:cNvSpPr/>
          <p:nvPr/>
        </p:nvSpPr>
        <p:spPr>
          <a:xfrm flipH="1">
            <a:off x="4845076" y="2495741"/>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80" name="Oval 279">
            <a:extLst>
              <a:ext uri="{FF2B5EF4-FFF2-40B4-BE49-F238E27FC236}">
                <a16:creationId xmlns="" xmlns:a16="http://schemas.microsoft.com/office/drawing/2014/main" id="{D048BF03-586F-4C43-A685-859D768503B6}"/>
              </a:ext>
            </a:extLst>
          </p:cNvPr>
          <p:cNvSpPr/>
          <p:nvPr/>
        </p:nvSpPr>
        <p:spPr>
          <a:xfrm flipH="1">
            <a:off x="4918195" y="266740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81" name="TextBox 280">
            <a:extLst>
              <a:ext uri="{FF2B5EF4-FFF2-40B4-BE49-F238E27FC236}">
                <a16:creationId xmlns="" xmlns:a16="http://schemas.microsoft.com/office/drawing/2014/main" id="{2A57289D-9CF6-4267-A1B3-BF9CC96EAC09}"/>
              </a:ext>
            </a:extLst>
          </p:cNvPr>
          <p:cNvSpPr txBox="1"/>
          <p:nvPr/>
        </p:nvSpPr>
        <p:spPr>
          <a:xfrm>
            <a:off x="5529795" y="2675036"/>
            <a:ext cx="407255" cy="246221"/>
          </a:xfrm>
          <a:prstGeom prst="rect">
            <a:avLst/>
          </a:prstGeom>
          <a:noFill/>
        </p:spPr>
        <p:txBody>
          <a:bodyPr wrap="square" lIns="0" tIns="0" rIns="0" bIns="0" rtlCol="0">
            <a:spAutoFit/>
          </a:bodyPr>
          <a:lstStyle/>
          <a:p>
            <a:r>
              <a:rPr lang="en-US" sz="800" b="1" dirty="0">
                <a:latin typeface="Times New Roman" panose="02020603050405020304" pitchFamily="18" charset="0"/>
                <a:cs typeface="Times New Roman" panose="02020603050405020304" pitchFamily="18" charset="0"/>
              </a:rPr>
              <a:t>Depth </a:t>
            </a:r>
          </a:p>
          <a:p>
            <a:r>
              <a:rPr lang="en-US" sz="800" b="1" dirty="0">
                <a:latin typeface="Times New Roman" panose="02020603050405020304" pitchFamily="18" charset="0"/>
                <a:cs typeface="Times New Roman" panose="02020603050405020304" pitchFamily="18" charset="0"/>
              </a:rPr>
              <a:t>Range 1</a:t>
            </a:r>
          </a:p>
        </p:txBody>
      </p:sp>
      <p:sp>
        <p:nvSpPr>
          <p:cNvPr id="282" name="TextBox 281">
            <a:extLst>
              <a:ext uri="{FF2B5EF4-FFF2-40B4-BE49-F238E27FC236}">
                <a16:creationId xmlns="" xmlns:a16="http://schemas.microsoft.com/office/drawing/2014/main" id="{5397F0DA-60FA-456E-94D4-46C6C8E16D86}"/>
              </a:ext>
            </a:extLst>
          </p:cNvPr>
          <p:cNvSpPr txBox="1"/>
          <p:nvPr/>
        </p:nvSpPr>
        <p:spPr>
          <a:xfrm>
            <a:off x="4143305" y="3420385"/>
            <a:ext cx="237244" cy="92333"/>
          </a:xfrm>
          <a:prstGeom prst="rect">
            <a:avLst/>
          </a:prstGeom>
          <a:noFill/>
        </p:spPr>
        <p:txBody>
          <a:bodyPr wrap="none" lIns="0" tIns="0" rIns="0" bIns="0" rtlCol="0">
            <a:spAutoFit/>
          </a:bodyPr>
          <a:lstStyle/>
          <a:p>
            <a:r>
              <a:rPr lang="en-US" sz="600" b="1" dirty="0">
                <a:latin typeface="Times New Roman" panose="02020603050405020304" pitchFamily="18" charset="0"/>
                <a:cs typeface="Times New Roman" panose="02020603050405020304" pitchFamily="18" charset="0"/>
              </a:rPr>
              <a:t>WRP 2</a:t>
            </a:r>
          </a:p>
        </p:txBody>
      </p:sp>
      <p:cxnSp>
        <p:nvCxnSpPr>
          <p:cNvPr id="283" name="Straight Connector 282">
            <a:extLst>
              <a:ext uri="{FF2B5EF4-FFF2-40B4-BE49-F238E27FC236}">
                <a16:creationId xmlns="" xmlns:a16="http://schemas.microsoft.com/office/drawing/2014/main" id="{55A70E82-3051-44B0-B687-2942AF892905}"/>
              </a:ext>
            </a:extLst>
          </p:cNvPr>
          <p:cNvCxnSpPr/>
          <p:nvPr/>
        </p:nvCxnSpPr>
        <p:spPr>
          <a:xfrm>
            <a:off x="4143579" y="2861015"/>
            <a:ext cx="904110" cy="4003"/>
          </a:xfrm>
          <a:prstGeom prst="line">
            <a:avLst/>
          </a:prstGeom>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 xmlns:a16="http://schemas.microsoft.com/office/drawing/2014/main" id="{DC1AE6E6-D55A-442B-B9F7-A10A6D0F1AD4}"/>
              </a:ext>
            </a:extLst>
          </p:cNvPr>
          <p:cNvSpPr txBox="1"/>
          <p:nvPr/>
        </p:nvSpPr>
        <p:spPr>
          <a:xfrm>
            <a:off x="5059596" y="2803134"/>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3</a:t>
            </a:r>
            <a:r>
              <a:rPr lang="en-US" sz="800" dirty="0">
                <a:latin typeface="Times New Roman" panose="02020603050405020304" pitchFamily="18" charset="0"/>
                <a:cs typeface="Times New Roman" panose="02020603050405020304" pitchFamily="18" charset="0"/>
              </a:rPr>
              <a:t>) = 3</a:t>
            </a:r>
          </a:p>
        </p:txBody>
      </p:sp>
      <p:grpSp>
        <p:nvGrpSpPr>
          <p:cNvPr id="285" name="Group 284">
            <a:extLst>
              <a:ext uri="{FF2B5EF4-FFF2-40B4-BE49-F238E27FC236}">
                <a16:creationId xmlns="" xmlns:a16="http://schemas.microsoft.com/office/drawing/2014/main" id="{96843684-5049-481E-A5C7-A358A3BC49D5}"/>
              </a:ext>
            </a:extLst>
          </p:cNvPr>
          <p:cNvGrpSpPr/>
          <p:nvPr/>
        </p:nvGrpSpPr>
        <p:grpSpPr>
          <a:xfrm>
            <a:off x="4675972" y="2850735"/>
            <a:ext cx="138090" cy="27557"/>
            <a:chOff x="2582648" y="2297393"/>
            <a:chExt cx="138090" cy="27557"/>
          </a:xfrm>
        </p:grpSpPr>
        <p:sp>
          <p:nvSpPr>
            <p:cNvPr id="286" name="Oval 285">
              <a:extLst>
                <a:ext uri="{FF2B5EF4-FFF2-40B4-BE49-F238E27FC236}">
                  <a16:creationId xmlns="" xmlns:a16="http://schemas.microsoft.com/office/drawing/2014/main" id="{1AB7AAAA-A6C2-4B6D-9C29-11A055928120}"/>
                </a:ext>
              </a:extLst>
            </p:cNvPr>
            <p:cNvSpPr/>
            <p:nvPr/>
          </p:nvSpPr>
          <p:spPr>
            <a:xfrm flipH="1">
              <a:off x="2582648" y="229739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87" name="Oval 286">
              <a:extLst>
                <a:ext uri="{FF2B5EF4-FFF2-40B4-BE49-F238E27FC236}">
                  <a16:creationId xmlns="" xmlns:a16="http://schemas.microsoft.com/office/drawing/2014/main" id="{FAF19FC1-C944-4AD9-B042-55885E358DAF}"/>
                </a:ext>
              </a:extLst>
            </p:cNvPr>
            <p:cNvSpPr/>
            <p:nvPr/>
          </p:nvSpPr>
          <p:spPr>
            <a:xfrm flipH="1">
              <a:off x="2693306" y="2297393"/>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88" name="Oval 287">
              <a:extLst>
                <a:ext uri="{FF2B5EF4-FFF2-40B4-BE49-F238E27FC236}">
                  <a16:creationId xmlns="" xmlns:a16="http://schemas.microsoft.com/office/drawing/2014/main" id="{0CDE88C4-0E75-4DFC-A97A-785BB74EAF37}"/>
                </a:ext>
              </a:extLst>
            </p:cNvPr>
            <p:cNvSpPr/>
            <p:nvPr/>
          </p:nvSpPr>
          <p:spPr>
            <a:xfrm flipH="1">
              <a:off x="2640302" y="2297518"/>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grpSp>
      <p:cxnSp>
        <p:nvCxnSpPr>
          <p:cNvPr id="289" name="Straight Connector 288">
            <a:extLst>
              <a:ext uri="{FF2B5EF4-FFF2-40B4-BE49-F238E27FC236}">
                <a16:creationId xmlns="" xmlns:a16="http://schemas.microsoft.com/office/drawing/2014/main" id="{3D1CEE8A-3D5A-47DC-804C-C11F0C11B6A1}"/>
              </a:ext>
            </a:extLst>
          </p:cNvPr>
          <p:cNvCxnSpPr/>
          <p:nvPr/>
        </p:nvCxnSpPr>
        <p:spPr>
          <a:xfrm flipV="1">
            <a:off x="4143579" y="3053143"/>
            <a:ext cx="916810" cy="8902"/>
          </a:xfrm>
          <a:prstGeom prst="line">
            <a:avLst/>
          </a:prstGeom>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 xmlns:a16="http://schemas.microsoft.com/office/drawing/2014/main" id="{66DFDF8E-21B3-4A60-9226-3D2408698329}"/>
              </a:ext>
            </a:extLst>
          </p:cNvPr>
          <p:cNvSpPr txBox="1"/>
          <p:nvPr/>
        </p:nvSpPr>
        <p:spPr>
          <a:xfrm>
            <a:off x="5062879" y="3000493"/>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4</a:t>
            </a:r>
            <a:r>
              <a:rPr lang="en-US" sz="800" dirty="0">
                <a:latin typeface="Times New Roman" panose="02020603050405020304" pitchFamily="18" charset="0"/>
                <a:cs typeface="Times New Roman" panose="02020603050405020304" pitchFamily="18" charset="0"/>
              </a:rPr>
              <a:t>) = 3</a:t>
            </a:r>
          </a:p>
        </p:txBody>
      </p:sp>
      <p:sp>
        <p:nvSpPr>
          <p:cNvPr id="291" name="Oval 290">
            <a:extLst>
              <a:ext uri="{FF2B5EF4-FFF2-40B4-BE49-F238E27FC236}">
                <a16:creationId xmlns="" xmlns:a16="http://schemas.microsoft.com/office/drawing/2014/main" id="{1A3DCF09-0873-49EE-88C2-6680834FF16D}"/>
              </a:ext>
            </a:extLst>
          </p:cNvPr>
          <p:cNvSpPr/>
          <p:nvPr/>
        </p:nvSpPr>
        <p:spPr>
          <a:xfrm flipH="1">
            <a:off x="4523193" y="304422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92" name="Oval 291">
            <a:extLst>
              <a:ext uri="{FF2B5EF4-FFF2-40B4-BE49-F238E27FC236}">
                <a16:creationId xmlns="" xmlns:a16="http://schemas.microsoft.com/office/drawing/2014/main" id="{B62B1C58-939F-45B5-9B22-7B975E04D6C9}"/>
              </a:ext>
            </a:extLst>
          </p:cNvPr>
          <p:cNvSpPr/>
          <p:nvPr/>
        </p:nvSpPr>
        <p:spPr>
          <a:xfrm flipH="1">
            <a:off x="4626783" y="304474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93" name="Oval 292">
            <a:extLst>
              <a:ext uri="{FF2B5EF4-FFF2-40B4-BE49-F238E27FC236}">
                <a16:creationId xmlns="" xmlns:a16="http://schemas.microsoft.com/office/drawing/2014/main" id="{B543A759-5777-4BCB-A4F1-4BA325BCFD5A}"/>
              </a:ext>
            </a:extLst>
          </p:cNvPr>
          <p:cNvSpPr/>
          <p:nvPr/>
        </p:nvSpPr>
        <p:spPr>
          <a:xfrm flipH="1">
            <a:off x="4577903" y="3044247"/>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94" name="TextBox 293">
            <a:extLst>
              <a:ext uri="{FF2B5EF4-FFF2-40B4-BE49-F238E27FC236}">
                <a16:creationId xmlns="" xmlns:a16="http://schemas.microsoft.com/office/drawing/2014/main" id="{8E7369EE-6EAD-442F-8FDF-1FD0EDB6BB0B}"/>
              </a:ext>
            </a:extLst>
          </p:cNvPr>
          <p:cNvSpPr txBox="1"/>
          <p:nvPr/>
        </p:nvSpPr>
        <p:spPr>
          <a:xfrm>
            <a:off x="5064966" y="3521960"/>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6</a:t>
            </a:r>
            <a:r>
              <a:rPr lang="en-US" sz="800" dirty="0">
                <a:latin typeface="Times New Roman" panose="02020603050405020304" pitchFamily="18" charset="0"/>
                <a:cs typeface="Times New Roman" panose="02020603050405020304" pitchFamily="18" charset="0"/>
              </a:rPr>
              <a:t>) = 1</a:t>
            </a:r>
          </a:p>
        </p:txBody>
      </p:sp>
      <p:cxnSp>
        <p:nvCxnSpPr>
          <p:cNvPr id="295" name="Straight Connector 294">
            <a:extLst>
              <a:ext uri="{FF2B5EF4-FFF2-40B4-BE49-F238E27FC236}">
                <a16:creationId xmlns="" xmlns:a16="http://schemas.microsoft.com/office/drawing/2014/main" id="{EEE443FF-B525-4680-8412-CB6A0571A0DC}"/>
              </a:ext>
            </a:extLst>
          </p:cNvPr>
          <p:cNvCxnSpPr/>
          <p:nvPr/>
        </p:nvCxnSpPr>
        <p:spPr>
          <a:xfrm flipV="1">
            <a:off x="4163163" y="3579979"/>
            <a:ext cx="875001" cy="1060"/>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sp>
        <p:nvSpPr>
          <p:cNvPr id="296" name="TextBox 295">
            <a:extLst>
              <a:ext uri="{FF2B5EF4-FFF2-40B4-BE49-F238E27FC236}">
                <a16:creationId xmlns="" xmlns:a16="http://schemas.microsoft.com/office/drawing/2014/main" id="{C869764D-0BC9-4C1E-A766-52AA44D8C130}"/>
              </a:ext>
            </a:extLst>
          </p:cNvPr>
          <p:cNvSpPr txBox="1"/>
          <p:nvPr/>
        </p:nvSpPr>
        <p:spPr>
          <a:xfrm>
            <a:off x="5064966" y="3700137"/>
            <a:ext cx="379912" cy="123111"/>
          </a:xfrm>
          <a:prstGeom prst="rect">
            <a:avLst/>
          </a:prstGeom>
          <a:noFill/>
        </p:spPr>
        <p:txBody>
          <a:bodyPr wrap="none" lIns="0" tIns="0" rIns="0" bIns="0" rtlCol="0">
            <a:spAutoFit/>
          </a:bodyPr>
          <a:lstStyle/>
          <a:p>
            <a:r>
              <a:rPr lang="en-US" sz="800" dirty="0">
                <a:latin typeface="Times New Roman" panose="02020603050405020304" pitchFamily="18" charset="0"/>
                <a:cs typeface="Times New Roman" panose="02020603050405020304" pitchFamily="18" charset="0"/>
              </a:rPr>
              <a:t>N(z</a:t>
            </a:r>
            <a:r>
              <a:rPr lang="en-US" sz="800" baseline="-25000" dirty="0">
                <a:latin typeface="Times New Roman" panose="02020603050405020304" pitchFamily="18" charset="0"/>
                <a:cs typeface="Times New Roman" panose="02020603050405020304" pitchFamily="18" charset="0"/>
              </a:rPr>
              <a:t>7</a:t>
            </a:r>
            <a:r>
              <a:rPr lang="en-US" sz="800" dirty="0">
                <a:latin typeface="Times New Roman" panose="02020603050405020304" pitchFamily="18" charset="0"/>
                <a:cs typeface="Times New Roman" panose="02020603050405020304" pitchFamily="18" charset="0"/>
              </a:rPr>
              <a:t>) = 2</a:t>
            </a:r>
          </a:p>
        </p:txBody>
      </p:sp>
      <p:cxnSp>
        <p:nvCxnSpPr>
          <p:cNvPr id="297" name="Straight Connector 296">
            <a:extLst>
              <a:ext uri="{FF2B5EF4-FFF2-40B4-BE49-F238E27FC236}">
                <a16:creationId xmlns="" xmlns:a16="http://schemas.microsoft.com/office/drawing/2014/main" id="{2F452D16-9006-4A42-8511-F3ECA32B5086}"/>
              </a:ext>
            </a:extLst>
          </p:cNvPr>
          <p:cNvCxnSpPr/>
          <p:nvPr/>
        </p:nvCxnSpPr>
        <p:spPr>
          <a:xfrm flipV="1">
            <a:off x="4163163" y="3756595"/>
            <a:ext cx="884526" cy="5097"/>
          </a:xfrm>
          <a:prstGeom prst="line">
            <a:avLst/>
          </a:prstGeom>
          <a:ln w="6350">
            <a:solidFill>
              <a:schemeClr val="tx2"/>
            </a:solidFill>
          </a:ln>
        </p:spPr>
        <p:style>
          <a:lnRef idx="1">
            <a:schemeClr val="accent2"/>
          </a:lnRef>
          <a:fillRef idx="0">
            <a:schemeClr val="accent2"/>
          </a:fillRef>
          <a:effectRef idx="0">
            <a:schemeClr val="accent2"/>
          </a:effectRef>
          <a:fontRef idx="minor">
            <a:schemeClr val="tx1"/>
          </a:fontRef>
        </p:style>
      </p:cxnSp>
      <p:sp>
        <p:nvSpPr>
          <p:cNvPr id="298" name="Oval 297">
            <a:extLst>
              <a:ext uri="{FF2B5EF4-FFF2-40B4-BE49-F238E27FC236}">
                <a16:creationId xmlns="" xmlns:a16="http://schemas.microsoft.com/office/drawing/2014/main" id="{A4776628-DB66-4366-9AEF-836FB75BB987}"/>
              </a:ext>
            </a:extLst>
          </p:cNvPr>
          <p:cNvSpPr/>
          <p:nvPr/>
        </p:nvSpPr>
        <p:spPr>
          <a:xfrm flipH="1">
            <a:off x="4191137" y="374857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299" name="Oval 298">
            <a:extLst>
              <a:ext uri="{FF2B5EF4-FFF2-40B4-BE49-F238E27FC236}">
                <a16:creationId xmlns="" xmlns:a16="http://schemas.microsoft.com/office/drawing/2014/main" id="{9C835E33-D68B-423F-950E-5AB55A4E2EEB}"/>
              </a:ext>
            </a:extLst>
          </p:cNvPr>
          <p:cNvSpPr/>
          <p:nvPr/>
        </p:nvSpPr>
        <p:spPr>
          <a:xfrm flipH="1">
            <a:off x="4314976" y="3563679"/>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300" name="Oval 299">
            <a:extLst>
              <a:ext uri="{FF2B5EF4-FFF2-40B4-BE49-F238E27FC236}">
                <a16:creationId xmlns="" xmlns:a16="http://schemas.microsoft.com/office/drawing/2014/main" id="{31B7460A-BC7C-4E7D-9B2E-D4675881E731}"/>
              </a:ext>
            </a:extLst>
          </p:cNvPr>
          <p:cNvSpPr/>
          <p:nvPr/>
        </p:nvSpPr>
        <p:spPr>
          <a:xfrm flipH="1">
            <a:off x="4243260" y="3748576"/>
            <a:ext cx="27432" cy="274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
          </a:p>
        </p:txBody>
      </p:sp>
      <p:sp>
        <p:nvSpPr>
          <p:cNvPr id="3" name="Slide Number Placeholder 2">
            <a:extLst>
              <a:ext uri="{FF2B5EF4-FFF2-40B4-BE49-F238E27FC236}">
                <a16:creationId xmlns="" xmlns:a16="http://schemas.microsoft.com/office/drawing/2014/main" id="{A9194F3E-56AE-4E4C-83D6-9229ED71224D}"/>
              </a:ext>
            </a:extLst>
          </p:cNvPr>
          <p:cNvSpPr>
            <a:spLocks noGrp="1"/>
          </p:cNvSpPr>
          <p:nvPr>
            <p:ph type="sldNum" sz="quarter" idx="12"/>
          </p:nvPr>
        </p:nvSpPr>
        <p:spPr/>
        <p:txBody>
          <a:bodyPr/>
          <a:lstStyle/>
          <a:p>
            <a:fld id="{A3D4C787-3065-42F2-A9F2-D2B064CC51A6}" type="slidenum">
              <a:rPr lang="en-US" smtClean="0"/>
              <a:t>20</a:t>
            </a:fld>
            <a:endParaRPr lang="en-US"/>
          </a:p>
        </p:txBody>
      </p:sp>
    </p:spTree>
    <p:extLst>
      <p:ext uri="{BB962C8B-B14F-4D97-AF65-F5344CB8AC3E}">
        <p14:creationId xmlns:p14="http://schemas.microsoft.com/office/powerpoint/2010/main" val="332628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69000"/>
                <a:hueMod val="108000"/>
                <a:satMod val="164000"/>
                <a:lumMod val="74000"/>
              </a:schemeClr>
              <a:schemeClr val="bg2">
                <a:tint val="96000"/>
                <a:hueMod val="88000"/>
                <a:satMod val="140000"/>
                <a:lumMod val="132000"/>
              </a:schemeClr>
            </a:duotone>
            <a:lum/>
          </a:blip>
          <a:srcRect/>
          <a:stretch>
            <a:fillRect t="-8000" r="38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5A2F2A0-75DE-4AC4-82AD-C3F2425588C4}"/>
              </a:ext>
            </a:extLst>
          </p:cNvPr>
          <p:cNvSpPr>
            <a:spLocks noGrp="1"/>
          </p:cNvSpPr>
          <p:nvPr>
            <p:ph type="sldNum" sz="quarter" idx="12"/>
          </p:nvPr>
        </p:nvSpPr>
        <p:spPr/>
        <p:txBody>
          <a:bodyPr/>
          <a:lstStyle/>
          <a:p>
            <a:fld id="{A3D4C787-3065-42F2-A9F2-D2B064CC51A6}" type="slidenum">
              <a:rPr lang="en-US" smtClean="0"/>
              <a:t>21</a:t>
            </a:fld>
            <a:endParaRPr lang="en-US"/>
          </a:p>
        </p:txBody>
      </p:sp>
    </p:spTree>
    <p:extLst>
      <p:ext uri="{BB962C8B-B14F-4D97-AF65-F5344CB8AC3E}">
        <p14:creationId xmlns:p14="http://schemas.microsoft.com/office/powerpoint/2010/main" val="339906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06686D2A-1008-4ADB-B3D4-6AEF91455AC7}"/>
              </a:ext>
            </a:extLst>
          </p:cNvPr>
          <p:cNvGrpSpPr/>
          <p:nvPr/>
        </p:nvGrpSpPr>
        <p:grpSpPr>
          <a:xfrm>
            <a:off x="10608960" y="4026064"/>
            <a:ext cx="1045247" cy="859677"/>
            <a:chOff x="2811483" y="2823273"/>
            <a:chExt cx="1710778" cy="1775957"/>
          </a:xfrm>
        </p:grpSpPr>
        <p:sp>
          <p:nvSpPr>
            <p:cNvPr id="15" name="Flowchart: Decision 14">
              <a:extLst>
                <a:ext uri="{FF2B5EF4-FFF2-40B4-BE49-F238E27FC236}">
                  <a16:creationId xmlns="" xmlns:a16="http://schemas.microsoft.com/office/drawing/2014/main" id="{80214674-450F-41AD-94BB-D7B60CCE58EE}"/>
                </a:ext>
              </a:extLst>
            </p:cNvPr>
            <p:cNvSpPr/>
            <p:nvPr/>
          </p:nvSpPr>
          <p:spPr>
            <a:xfrm>
              <a:off x="2811483" y="2823273"/>
              <a:ext cx="1710778" cy="177595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6" name="TextBox 15">
              <a:extLst>
                <a:ext uri="{FF2B5EF4-FFF2-40B4-BE49-F238E27FC236}">
                  <a16:creationId xmlns="" xmlns:a16="http://schemas.microsoft.com/office/drawing/2014/main" id="{5D4DBD65-79F5-46DF-8E31-FAB4B40CC163}"/>
                </a:ext>
              </a:extLst>
            </p:cNvPr>
            <p:cNvSpPr txBox="1"/>
            <p:nvPr/>
          </p:nvSpPr>
          <p:spPr>
            <a:xfrm>
              <a:off x="3322627" y="3529264"/>
              <a:ext cx="633507" cy="400110"/>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Active</a:t>
              </a:r>
            </a:p>
            <a:p>
              <a:pPr algn="ctr"/>
              <a:r>
                <a:rPr lang="en-US" sz="1000" dirty="0">
                  <a:solidFill>
                    <a:schemeClr val="bg1"/>
                  </a:solidFill>
                  <a:latin typeface="Times New Roman" panose="02020603050405020304" pitchFamily="18" charset="0"/>
                  <a:cs typeface="Times New Roman" panose="02020603050405020304" pitchFamily="18" charset="0"/>
                </a:rPr>
                <a:t> area &lt; k</a:t>
              </a:r>
            </a:p>
          </p:txBody>
        </p:sp>
      </p:grpSp>
      <p:grpSp>
        <p:nvGrpSpPr>
          <p:cNvPr id="23" name="Group 22">
            <a:extLst>
              <a:ext uri="{FF2B5EF4-FFF2-40B4-BE49-F238E27FC236}">
                <a16:creationId xmlns="" xmlns:a16="http://schemas.microsoft.com/office/drawing/2014/main" id="{F51B4A1D-5E56-4B1D-9680-793361828838}"/>
              </a:ext>
            </a:extLst>
          </p:cNvPr>
          <p:cNvGrpSpPr/>
          <p:nvPr/>
        </p:nvGrpSpPr>
        <p:grpSpPr>
          <a:xfrm>
            <a:off x="10500931" y="2418031"/>
            <a:ext cx="991824" cy="833994"/>
            <a:chOff x="2811483" y="2823273"/>
            <a:chExt cx="1710778" cy="1775957"/>
          </a:xfrm>
        </p:grpSpPr>
        <p:sp>
          <p:nvSpPr>
            <p:cNvPr id="24" name="Flowchart: Decision 23">
              <a:extLst>
                <a:ext uri="{FF2B5EF4-FFF2-40B4-BE49-F238E27FC236}">
                  <a16:creationId xmlns="" xmlns:a16="http://schemas.microsoft.com/office/drawing/2014/main" id="{C7B40932-4FAC-4A09-9F63-36F7E7CE68CF}"/>
                </a:ext>
              </a:extLst>
            </p:cNvPr>
            <p:cNvSpPr/>
            <p:nvPr/>
          </p:nvSpPr>
          <p:spPr>
            <a:xfrm>
              <a:off x="2811483" y="2823273"/>
              <a:ext cx="1710778" cy="177595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 xmlns:a16="http://schemas.microsoft.com/office/drawing/2014/main" id="{57E5492B-95EB-4CB4-8A17-6E57BECDF822}"/>
                </a:ext>
              </a:extLst>
            </p:cNvPr>
            <p:cNvSpPr txBox="1"/>
            <p:nvPr/>
          </p:nvSpPr>
          <p:spPr>
            <a:xfrm>
              <a:off x="3085527" y="3474992"/>
              <a:ext cx="1107713" cy="508654"/>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Color &lt; 3</a:t>
              </a:r>
            </a:p>
          </p:txBody>
        </p:sp>
      </p:grpSp>
      <p:grpSp>
        <p:nvGrpSpPr>
          <p:cNvPr id="112" name="Group 111">
            <a:extLst>
              <a:ext uri="{FF2B5EF4-FFF2-40B4-BE49-F238E27FC236}">
                <a16:creationId xmlns="" xmlns:a16="http://schemas.microsoft.com/office/drawing/2014/main" id="{39BB7263-4EEE-47B5-A7BC-BD94EBF1992E}"/>
              </a:ext>
            </a:extLst>
          </p:cNvPr>
          <p:cNvGrpSpPr/>
          <p:nvPr/>
        </p:nvGrpSpPr>
        <p:grpSpPr>
          <a:xfrm>
            <a:off x="1691620" y="736316"/>
            <a:ext cx="3423759" cy="4710210"/>
            <a:chOff x="1691620" y="736316"/>
            <a:chExt cx="3423759" cy="4710210"/>
          </a:xfrm>
        </p:grpSpPr>
        <p:grpSp>
          <p:nvGrpSpPr>
            <p:cNvPr id="22" name="Group 21">
              <a:extLst>
                <a:ext uri="{FF2B5EF4-FFF2-40B4-BE49-F238E27FC236}">
                  <a16:creationId xmlns="" xmlns:a16="http://schemas.microsoft.com/office/drawing/2014/main" id="{7E080723-8521-4C28-9F43-1CD6B4B79D3A}"/>
                </a:ext>
              </a:extLst>
            </p:cNvPr>
            <p:cNvGrpSpPr/>
            <p:nvPr/>
          </p:nvGrpSpPr>
          <p:grpSpPr>
            <a:xfrm>
              <a:off x="2737529" y="736316"/>
              <a:ext cx="1357130" cy="407703"/>
              <a:chOff x="4193090" y="868032"/>
              <a:chExt cx="1325490" cy="529418"/>
            </a:xfrm>
          </p:grpSpPr>
          <p:sp>
            <p:nvSpPr>
              <p:cNvPr id="6" name="Flowchart: Data 5">
                <a:extLst>
                  <a:ext uri="{FF2B5EF4-FFF2-40B4-BE49-F238E27FC236}">
                    <a16:creationId xmlns="" xmlns:a16="http://schemas.microsoft.com/office/drawing/2014/main" id="{11233DE7-CB1D-46DD-A939-B7AD7C3EC88F}"/>
                  </a:ext>
                </a:extLst>
              </p:cNvPr>
              <p:cNvSpPr/>
              <p:nvPr/>
            </p:nvSpPr>
            <p:spPr>
              <a:xfrm rot="5171582">
                <a:off x="4591126" y="469996"/>
                <a:ext cx="529418" cy="1325490"/>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 name="TextBox 6">
                <a:extLst>
                  <a:ext uri="{FF2B5EF4-FFF2-40B4-BE49-F238E27FC236}">
                    <a16:creationId xmlns="" xmlns:a16="http://schemas.microsoft.com/office/drawing/2014/main" id="{6F1A1E27-A06D-40AF-B848-BB1ED3D9A9DE}"/>
                  </a:ext>
                </a:extLst>
              </p:cNvPr>
              <p:cNvSpPr txBox="1"/>
              <p:nvPr/>
            </p:nvSpPr>
            <p:spPr>
              <a:xfrm>
                <a:off x="4623297" y="1075605"/>
                <a:ext cx="471286" cy="11918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14" name="Group 13">
              <a:extLst>
                <a:ext uri="{FF2B5EF4-FFF2-40B4-BE49-F238E27FC236}">
                  <a16:creationId xmlns="" xmlns:a16="http://schemas.microsoft.com/office/drawing/2014/main" id="{973B5637-A9F7-46FE-8B3B-BAAF33026EA9}"/>
                </a:ext>
              </a:extLst>
            </p:cNvPr>
            <p:cNvGrpSpPr/>
            <p:nvPr/>
          </p:nvGrpSpPr>
          <p:grpSpPr>
            <a:xfrm>
              <a:off x="2749088" y="1338368"/>
              <a:ext cx="1323468" cy="400110"/>
              <a:chOff x="4948518" y="3083269"/>
              <a:chExt cx="2166149" cy="1108040"/>
            </a:xfrm>
          </p:grpSpPr>
          <p:sp>
            <p:nvSpPr>
              <p:cNvPr id="12" name="Flowchart: Process 11">
                <a:extLst>
                  <a:ext uri="{FF2B5EF4-FFF2-40B4-BE49-F238E27FC236}">
                    <a16:creationId xmlns="" xmlns:a16="http://schemas.microsoft.com/office/drawing/2014/main" id="{6EF420EC-C62B-4D96-ACB6-6907E2F86794}"/>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3" name="TextBox 12">
                <a:extLst>
                  <a:ext uri="{FF2B5EF4-FFF2-40B4-BE49-F238E27FC236}">
                    <a16:creationId xmlns="" xmlns:a16="http://schemas.microsoft.com/office/drawing/2014/main" id="{811927A1-CE65-4CF0-AD65-D4DB02696037}"/>
                  </a:ext>
                </a:extLst>
              </p:cNvPr>
              <p:cNvSpPr txBox="1"/>
              <p:nvPr/>
            </p:nvSpPr>
            <p:spPr>
              <a:xfrm>
                <a:off x="5148174" y="3083269"/>
                <a:ext cx="1800386" cy="11080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19" name="Group 18">
              <a:extLst>
                <a:ext uri="{FF2B5EF4-FFF2-40B4-BE49-F238E27FC236}">
                  <a16:creationId xmlns="" xmlns:a16="http://schemas.microsoft.com/office/drawing/2014/main" id="{B1BE6AFD-9BA1-4E27-B112-13F8B04F3C5A}"/>
                </a:ext>
              </a:extLst>
            </p:cNvPr>
            <p:cNvGrpSpPr/>
            <p:nvPr/>
          </p:nvGrpSpPr>
          <p:grpSpPr>
            <a:xfrm>
              <a:off x="2783229" y="1933756"/>
              <a:ext cx="1323468" cy="338206"/>
              <a:chOff x="4948518" y="3209365"/>
              <a:chExt cx="2166149" cy="860611"/>
            </a:xfrm>
          </p:grpSpPr>
          <p:sp>
            <p:nvSpPr>
              <p:cNvPr id="20" name="Flowchart: Process 19">
                <a:extLst>
                  <a:ext uri="{FF2B5EF4-FFF2-40B4-BE49-F238E27FC236}">
                    <a16:creationId xmlns="" xmlns:a16="http://schemas.microsoft.com/office/drawing/2014/main" id="{A3F0C94D-92A4-416F-B3C0-6282C65A330D}"/>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TextBox 20">
                <a:extLst>
                  <a:ext uri="{FF2B5EF4-FFF2-40B4-BE49-F238E27FC236}">
                    <a16:creationId xmlns="" xmlns:a16="http://schemas.microsoft.com/office/drawing/2014/main" id="{4A153EEC-0FF2-46EB-9B83-AD8F87FBD62B}"/>
                  </a:ext>
                </a:extLst>
              </p:cNvPr>
              <p:cNvSpPr txBox="1"/>
              <p:nvPr/>
            </p:nvSpPr>
            <p:spPr>
              <a:xfrm>
                <a:off x="5178058" y="3388723"/>
                <a:ext cx="1710779" cy="508654"/>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a:t>
                </a:r>
                <a:r>
                  <a:rPr lang="en-US" sz="1000" i="1" dirty="0">
                    <a:solidFill>
                      <a:schemeClr val="bg1"/>
                    </a:solidFill>
                    <a:latin typeface="Times New Roman" panose="02020603050405020304" pitchFamily="18" charset="0"/>
                    <a:cs typeface="Times New Roman" panose="02020603050405020304" pitchFamily="18" charset="0"/>
                  </a:rPr>
                  <a:t>L</a:t>
                </a:r>
              </a:p>
            </p:txBody>
          </p:sp>
        </p:grpSp>
        <p:grpSp>
          <p:nvGrpSpPr>
            <p:cNvPr id="52" name="Group 51">
              <a:extLst>
                <a:ext uri="{FF2B5EF4-FFF2-40B4-BE49-F238E27FC236}">
                  <a16:creationId xmlns="" xmlns:a16="http://schemas.microsoft.com/office/drawing/2014/main" id="{B24ABB36-0062-443F-BBF8-C2954C70FDEB}"/>
                </a:ext>
              </a:extLst>
            </p:cNvPr>
            <p:cNvGrpSpPr/>
            <p:nvPr/>
          </p:nvGrpSpPr>
          <p:grpSpPr>
            <a:xfrm>
              <a:off x="1691620" y="2552622"/>
              <a:ext cx="3423759" cy="551508"/>
              <a:chOff x="3939810" y="4188899"/>
              <a:chExt cx="2092791" cy="702472"/>
            </a:xfrm>
          </p:grpSpPr>
          <p:sp>
            <p:nvSpPr>
              <p:cNvPr id="27" name="Flowchart: Process 26">
                <a:extLst>
                  <a:ext uri="{FF2B5EF4-FFF2-40B4-BE49-F238E27FC236}">
                    <a16:creationId xmlns="" xmlns:a16="http://schemas.microsoft.com/office/drawing/2014/main" id="{F2105244-71FD-4732-A248-A275E337CB2E}"/>
                  </a:ext>
                </a:extLst>
              </p:cNvPr>
              <p:cNvSpPr/>
              <p:nvPr/>
            </p:nvSpPr>
            <p:spPr>
              <a:xfrm>
                <a:off x="3939810" y="4188899"/>
                <a:ext cx="2092791" cy="702472"/>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 name="TextBox 27">
                <a:extLst>
                  <a:ext uri="{FF2B5EF4-FFF2-40B4-BE49-F238E27FC236}">
                    <a16:creationId xmlns="" xmlns:a16="http://schemas.microsoft.com/office/drawing/2014/main" id="{A2A08AF5-571B-41AA-8652-6193FEEAA8BD}"/>
                  </a:ext>
                </a:extLst>
              </p:cNvPr>
              <p:cNvSpPr txBox="1"/>
              <p:nvPr/>
            </p:nvSpPr>
            <p:spPr>
              <a:xfrm>
                <a:off x="3970733" y="4230378"/>
                <a:ext cx="2045226" cy="588036"/>
              </a:xfrm>
              <a:prstGeom prst="rect">
                <a:avLst/>
              </a:prstGeom>
              <a:noFill/>
            </p:spPr>
            <p:txBody>
              <a:bodyPr wrap="square" lIns="0" tIns="0" rIns="0" bIns="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34" name="Group 33">
              <a:extLst>
                <a:ext uri="{FF2B5EF4-FFF2-40B4-BE49-F238E27FC236}">
                  <a16:creationId xmlns="" xmlns:a16="http://schemas.microsoft.com/office/drawing/2014/main" id="{C7F5A9B2-1E23-48A5-A968-63410A9BD238}"/>
                </a:ext>
              </a:extLst>
            </p:cNvPr>
            <p:cNvGrpSpPr/>
            <p:nvPr/>
          </p:nvGrpSpPr>
          <p:grpSpPr>
            <a:xfrm>
              <a:off x="2412915" y="4404687"/>
              <a:ext cx="1981170" cy="390220"/>
              <a:chOff x="4948517" y="3119720"/>
              <a:chExt cx="2797349" cy="950256"/>
            </a:xfrm>
          </p:grpSpPr>
          <p:sp>
            <p:nvSpPr>
              <p:cNvPr id="35" name="Flowchart: Process 34">
                <a:extLst>
                  <a:ext uri="{FF2B5EF4-FFF2-40B4-BE49-F238E27FC236}">
                    <a16:creationId xmlns="" xmlns:a16="http://schemas.microsoft.com/office/drawing/2014/main" id="{31ABBBCE-B6DE-4CF8-8868-A82403BE9B01}"/>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 name="TextBox 35">
                <a:extLst>
                  <a:ext uri="{FF2B5EF4-FFF2-40B4-BE49-F238E27FC236}">
                    <a16:creationId xmlns="" xmlns:a16="http://schemas.microsoft.com/office/drawing/2014/main" id="{37104C0B-EC3F-45B0-8C9F-515CE01269EE}"/>
                  </a:ext>
                </a:extLst>
              </p:cNvPr>
              <p:cNvSpPr txBox="1"/>
              <p:nvPr/>
            </p:nvSpPr>
            <p:spPr>
              <a:xfrm>
                <a:off x="5037368" y="3340520"/>
                <a:ext cx="2619644" cy="5086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grpSp>
          <p:nvGrpSpPr>
            <p:cNvPr id="37" name="Group 36">
              <a:extLst>
                <a:ext uri="{FF2B5EF4-FFF2-40B4-BE49-F238E27FC236}">
                  <a16:creationId xmlns="" xmlns:a16="http://schemas.microsoft.com/office/drawing/2014/main" id="{CF6BC2F5-2364-4E4E-9A5F-7174D9D8AC73}"/>
                </a:ext>
              </a:extLst>
            </p:cNvPr>
            <p:cNvGrpSpPr/>
            <p:nvPr/>
          </p:nvGrpSpPr>
          <p:grpSpPr>
            <a:xfrm>
              <a:off x="1691620" y="3823750"/>
              <a:ext cx="3423759" cy="324463"/>
              <a:chOff x="3217735" y="3209363"/>
              <a:chExt cx="5603745" cy="1500353"/>
            </a:xfrm>
          </p:grpSpPr>
          <p:sp>
            <p:nvSpPr>
              <p:cNvPr id="38" name="Flowchart: Process 37">
                <a:extLst>
                  <a:ext uri="{FF2B5EF4-FFF2-40B4-BE49-F238E27FC236}">
                    <a16:creationId xmlns="" xmlns:a16="http://schemas.microsoft.com/office/drawing/2014/main" id="{144AD9A3-2E3A-4600-80F7-507CD30CCC43}"/>
                  </a:ext>
                </a:extLst>
              </p:cNvPr>
              <p:cNvSpPr/>
              <p:nvPr/>
            </p:nvSpPr>
            <p:spPr>
              <a:xfrm>
                <a:off x="3217735" y="3209363"/>
                <a:ext cx="5603745" cy="150035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TextBox 38">
                <a:extLst>
                  <a:ext uri="{FF2B5EF4-FFF2-40B4-BE49-F238E27FC236}">
                    <a16:creationId xmlns="" xmlns:a16="http://schemas.microsoft.com/office/drawing/2014/main" id="{2D500E52-6073-4F4E-B5B9-BC776CA06D56}"/>
                  </a:ext>
                </a:extLst>
              </p:cNvPr>
              <p:cNvSpPr txBox="1"/>
              <p:nvPr/>
            </p:nvSpPr>
            <p:spPr>
              <a:xfrm>
                <a:off x="3422478" y="3361949"/>
                <a:ext cx="4998622" cy="11385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L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r>
                  <a:rPr lang="en-US" sz="1000" dirty="0">
                    <a:solidFill>
                      <a:schemeClr val="bg1"/>
                    </a:solidFill>
                    <a:latin typeface="Times New Roman" panose="02020603050405020304" pitchFamily="18" charset="0"/>
                    <a:cs typeface="Times New Roman" panose="02020603050405020304" pitchFamily="18" charset="0"/>
                  </a:rPr>
                  <a:t>) that created CGH in minimum time</a:t>
                </a:r>
              </a:p>
            </p:txBody>
          </p:sp>
        </p:grpSp>
        <p:cxnSp>
          <p:nvCxnSpPr>
            <p:cNvPr id="46" name="Straight Arrow Connector 45">
              <a:extLst>
                <a:ext uri="{FF2B5EF4-FFF2-40B4-BE49-F238E27FC236}">
                  <a16:creationId xmlns="" xmlns:a16="http://schemas.microsoft.com/office/drawing/2014/main" id="{8F01172E-68D1-4DE0-919A-6ECC5226F042}"/>
                </a:ext>
              </a:extLst>
            </p:cNvPr>
            <p:cNvCxnSpPr>
              <a:stCxn id="20" idx="2"/>
            </p:cNvCxnSpPr>
            <p:nvPr/>
          </p:nvCxnSpPr>
          <p:spPr>
            <a:xfrm flipH="1">
              <a:off x="3439685" y="2271962"/>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921260A8-01B3-4743-BC9A-F7EBD36B700B}"/>
                </a:ext>
              </a:extLst>
            </p:cNvPr>
            <p:cNvCxnSpPr>
              <a:stCxn id="6" idx="5"/>
              <a:endCxn id="13" idx="0"/>
            </p:cNvCxnSpPr>
            <p:nvPr/>
          </p:nvCxnSpPr>
          <p:spPr>
            <a:xfrm flipH="1">
              <a:off x="3421071" y="1102889"/>
              <a:ext cx="5851" cy="23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 xmlns:a16="http://schemas.microsoft.com/office/drawing/2014/main" id="{29BE3EEE-3818-4498-9CA3-D93F9027A2EC}"/>
                </a:ext>
              </a:extLst>
            </p:cNvPr>
            <p:cNvGrpSpPr/>
            <p:nvPr/>
          </p:nvGrpSpPr>
          <p:grpSpPr>
            <a:xfrm>
              <a:off x="1706842" y="3228533"/>
              <a:ext cx="1427367" cy="400110"/>
              <a:chOff x="4948517" y="3113558"/>
              <a:chExt cx="2797349" cy="962577"/>
            </a:xfrm>
          </p:grpSpPr>
          <p:sp>
            <p:nvSpPr>
              <p:cNvPr id="64" name="Flowchart: Process 63">
                <a:extLst>
                  <a:ext uri="{FF2B5EF4-FFF2-40B4-BE49-F238E27FC236}">
                    <a16:creationId xmlns="" xmlns:a16="http://schemas.microsoft.com/office/drawing/2014/main" id="{3104AF34-8384-40EF-946F-83A0C62DC911}"/>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5" name="TextBox 64">
                <a:extLst>
                  <a:ext uri="{FF2B5EF4-FFF2-40B4-BE49-F238E27FC236}">
                    <a16:creationId xmlns="" xmlns:a16="http://schemas.microsoft.com/office/drawing/2014/main" id="{0A37B205-7372-4A57-970A-8E4732B526FD}"/>
                  </a:ext>
                </a:extLst>
              </p:cNvPr>
              <p:cNvSpPr txBox="1"/>
              <p:nvPr/>
            </p:nvSpPr>
            <p:spPr>
              <a:xfrm>
                <a:off x="5037366" y="3113558"/>
                <a:ext cx="2619642" cy="96257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a:t>
                </a:r>
              </a:p>
            </p:txBody>
          </p:sp>
        </p:grpSp>
        <p:cxnSp>
          <p:nvCxnSpPr>
            <p:cNvPr id="71" name="Straight Arrow Connector 70">
              <a:extLst>
                <a:ext uri="{FF2B5EF4-FFF2-40B4-BE49-F238E27FC236}">
                  <a16:creationId xmlns="" xmlns:a16="http://schemas.microsoft.com/office/drawing/2014/main" id="{D2A2D609-C05C-40B9-9BAE-328EC859D5B9}"/>
                </a:ext>
              </a:extLst>
            </p:cNvPr>
            <p:cNvCxnSpPr/>
            <p:nvPr/>
          </p:nvCxnSpPr>
          <p:spPr>
            <a:xfrm flipH="1">
              <a:off x="3439685" y="1706438"/>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 xmlns:a16="http://schemas.microsoft.com/office/drawing/2014/main" id="{D8C6538B-19BA-44F2-82DF-5E9F692E2ED0}"/>
                </a:ext>
              </a:extLst>
            </p:cNvPr>
            <p:cNvCxnSpPr>
              <a:cxnSpLocks/>
              <a:stCxn id="64" idx="1"/>
              <a:endCxn id="20" idx="1"/>
            </p:cNvCxnSpPr>
            <p:nvPr/>
          </p:nvCxnSpPr>
          <p:spPr>
            <a:xfrm rot="10800000" flipH="1">
              <a:off x="1706841" y="2102859"/>
              <a:ext cx="1076387" cy="1325730"/>
            </a:xfrm>
            <a:prstGeom prst="bentConnector3">
              <a:avLst>
                <a:gd name="adj1" fmla="val -21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 xmlns:a16="http://schemas.microsoft.com/office/drawing/2014/main" id="{F217D9B5-FCCC-4727-A35F-E35A44563B0B}"/>
                </a:ext>
              </a:extLst>
            </p:cNvPr>
            <p:cNvCxnSpPr>
              <a:stCxn id="27" idx="2"/>
            </p:cNvCxnSpPr>
            <p:nvPr/>
          </p:nvCxnSpPr>
          <p:spPr>
            <a:xfrm flipH="1">
              <a:off x="3403500" y="3104128"/>
              <a:ext cx="1" cy="7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 xmlns:a16="http://schemas.microsoft.com/office/drawing/2014/main" id="{EE95E374-FD9B-408C-84DB-E8F254A9362A}"/>
                </a:ext>
              </a:extLst>
            </p:cNvPr>
            <p:cNvCxnSpPr>
              <a:cxnSpLocks/>
            </p:cNvCxnSpPr>
            <p:nvPr/>
          </p:nvCxnSpPr>
          <p:spPr>
            <a:xfrm flipH="1">
              <a:off x="3115765" y="3428588"/>
              <a:ext cx="28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 xmlns:a16="http://schemas.microsoft.com/office/drawing/2014/main" id="{39269F87-125C-4974-BC0E-F39F6056C71C}"/>
                </a:ext>
              </a:extLst>
            </p:cNvPr>
            <p:cNvCxnSpPr>
              <a:stCxn id="35" idx="3"/>
              <a:endCxn id="12" idx="3"/>
            </p:cNvCxnSpPr>
            <p:nvPr/>
          </p:nvCxnSpPr>
          <p:spPr>
            <a:xfrm flipH="1" flipV="1">
              <a:off x="4072556" y="1539283"/>
              <a:ext cx="321529" cy="3060514"/>
            </a:xfrm>
            <a:prstGeom prst="bentConnector3">
              <a:avLst>
                <a:gd name="adj1" fmla="val -266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 xmlns:a16="http://schemas.microsoft.com/office/drawing/2014/main" id="{4C20C1CE-22BB-4C0A-B684-0CD4A2E4DCDC}"/>
                </a:ext>
              </a:extLst>
            </p:cNvPr>
            <p:cNvCxnSpPr/>
            <p:nvPr/>
          </p:nvCxnSpPr>
          <p:spPr>
            <a:xfrm flipH="1">
              <a:off x="3403500" y="4148211"/>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 xmlns:a16="http://schemas.microsoft.com/office/drawing/2014/main" id="{0D3C8FAD-49E8-4A33-B589-144190FEE34D}"/>
                </a:ext>
              </a:extLst>
            </p:cNvPr>
            <p:cNvGrpSpPr/>
            <p:nvPr/>
          </p:nvGrpSpPr>
          <p:grpSpPr>
            <a:xfrm>
              <a:off x="2065880" y="5046416"/>
              <a:ext cx="2675238" cy="400110"/>
              <a:chOff x="4948517" y="3107678"/>
              <a:chExt cx="2797349" cy="974340"/>
            </a:xfrm>
          </p:grpSpPr>
          <p:sp>
            <p:nvSpPr>
              <p:cNvPr id="100" name="Flowchart: Process 99">
                <a:extLst>
                  <a:ext uri="{FF2B5EF4-FFF2-40B4-BE49-F238E27FC236}">
                    <a16:creationId xmlns="" xmlns:a16="http://schemas.microsoft.com/office/drawing/2014/main" id="{D95571A4-96D8-42A3-B9B1-7DB4D16247A1}"/>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1" name="TextBox 100">
                <a:extLst>
                  <a:ext uri="{FF2B5EF4-FFF2-40B4-BE49-F238E27FC236}">
                    <a16:creationId xmlns="" xmlns:a16="http://schemas.microsoft.com/office/drawing/2014/main" id="{32B8C0C0-2F70-42CA-8A74-07C60720988C}"/>
                  </a:ext>
                </a:extLst>
              </p:cNvPr>
              <p:cNvSpPr txBox="1"/>
              <p:nvPr/>
            </p:nvSpPr>
            <p:spPr>
              <a:xfrm>
                <a:off x="5037368" y="3107678"/>
                <a:ext cx="2619644" cy="9743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102" name="Straight Arrow Connector 101">
              <a:extLst>
                <a:ext uri="{FF2B5EF4-FFF2-40B4-BE49-F238E27FC236}">
                  <a16:creationId xmlns="" xmlns:a16="http://schemas.microsoft.com/office/drawing/2014/main" id="{D40AF107-4BB6-47D8-A091-0C9B3981368D}"/>
                </a:ext>
              </a:extLst>
            </p:cNvPr>
            <p:cNvCxnSpPr/>
            <p:nvPr/>
          </p:nvCxnSpPr>
          <p:spPr>
            <a:xfrm flipH="1">
              <a:off x="3403497" y="4794906"/>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 xmlns:a16="http://schemas.microsoft.com/office/drawing/2014/main" id="{24CE5A66-1365-4A59-8E93-1460676A6724}"/>
              </a:ext>
            </a:extLst>
          </p:cNvPr>
          <p:cNvGrpSpPr/>
          <p:nvPr/>
        </p:nvGrpSpPr>
        <p:grpSpPr>
          <a:xfrm>
            <a:off x="9122609" y="3272581"/>
            <a:ext cx="1323468" cy="805724"/>
            <a:chOff x="4948518" y="3209365"/>
            <a:chExt cx="2166149" cy="860611"/>
          </a:xfrm>
        </p:grpSpPr>
        <p:sp>
          <p:nvSpPr>
            <p:cNvPr id="110" name="Flowchart: Process 109">
              <a:extLst>
                <a:ext uri="{FF2B5EF4-FFF2-40B4-BE49-F238E27FC236}">
                  <a16:creationId xmlns="" xmlns:a16="http://schemas.microsoft.com/office/drawing/2014/main" id="{CC29F2F8-F052-4AC8-B613-E183DDAC6A2C}"/>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1" name="TextBox 110">
              <a:extLst>
                <a:ext uri="{FF2B5EF4-FFF2-40B4-BE49-F238E27FC236}">
                  <a16:creationId xmlns="" xmlns:a16="http://schemas.microsoft.com/office/drawing/2014/main" id="{5269AF4B-4C20-4210-A8E1-2BAC27743D0A}"/>
                </a:ext>
              </a:extLst>
            </p:cNvPr>
            <p:cNvSpPr txBox="1"/>
            <p:nvPr/>
          </p:nvSpPr>
          <p:spPr>
            <a:xfrm>
              <a:off x="5093438" y="3348732"/>
              <a:ext cx="1941450" cy="59173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Acquisition of real objects using depth camera</a:t>
              </a:r>
            </a:p>
          </p:txBody>
        </p:sp>
      </p:grpSp>
      <p:sp>
        <p:nvSpPr>
          <p:cNvPr id="2" name="Slide Number Placeholder 1">
            <a:extLst>
              <a:ext uri="{FF2B5EF4-FFF2-40B4-BE49-F238E27FC236}">
                <a16:creationId xmlns="" xmlns:a16="http://schemas.microsoft.com/office/drawing/2014/main" id="{55AF5067-1D1B-4CF0-82C4-28BBDE8F14D9}"/>
              </a:ext>
            </a:extLst>
          </p:cNvPr>
          <p:cNvSpPr>
            <a:spLocks noGrp="1"/>
          </p:cNvSpPr>
          <p:nvPr>
            <p:ph type="sldNum" sz="quarter" idx="12"/>
          </p:nvPr>
        </p:nvSpPr>
        <p:spPr/>
        <p:txBody>
          <a:bodyPr/>
          <a:lstStyle/>
          <a:p>
            <a:fld id="{A3D4C787-3065-42F2-A9F2-D2B064CC51A6}" type="slidenum">
              <a:rPr lang="en-US" smtClean="0"/>
              <a:t>22</a:t>
            </a:fld>
            <a:endParaRPr lang="en-US"/>
          </a:p>
        </p:txBody>
      </p:sp>
    </p:spTree>
    <p:extLst>
      <p:ext uri="{BB962C8B-B14F-4D97-AF65-F5344CB8AC3E}">
        <p14:creationId xmlns:p14="http://schemas.microsoft.com/office/powerpoint/2010/main" val="138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26" name="Group 225">
            <a:extLst>
              <a:ext uri="{FF2B5EF4-FFF2-40B4-BE49-F238E27FC236}">
                <a16:creationId xmlns="" xmlns:a16="http://schemas.microsoft.com/office/drawing/2014/main" id="{07E9C80E-5064-4A88-B0A6-E334A0F7F716}"/>
              </a:ext>
            </a:extLst>
          </p:cNvPr>
          <p:cNvGrpSpPr/>
          <p:nvPr/>
        </p:nvGrpSpPr>
        <p:grpSpPr>
          <a:xfrm>
            <a:off x="1152944" y="494387"/>
            <a:ext cx="3423759" cy="4710210"/>
            <a:chOff x="1691620" y="736316"/>
            <a:chExt cx="3423759" cy="4710210"/>
          </a:xfrm>
        </p:grpSpPr>
        <p:grpSp>
          <p:nvGrpSpPr>
            <p:cNvPr id="227" name="Group 226">
              <a:extLst>
                <a:ext uri="{FF2B5EF4-FFF2-40B4-BE49-F238E27FC236}">
                  <a16:creationId xmlns="" xmlns:a16="http://schemas.microsoft.com/office/drawing/2014/main" id="{6DEEB0F1-ED06-4FF8-B597-93286C009E07}"/>
                </a:ext>
              </a:extLst>
            </p:cNvPr>
            <p:cNvGrpSpPr/>
            <p:nvPr/>
          </p:nvGrpSpPr>
          <p:grpSpPr>
            <a:xfrm>
              <a:off x="2737529" y="736316"/>
              <a:ext cx="1357130" cy="407703"/>
              <a:chOff x="4193090" y="868032"/>
              <a:chExt cx="1325490" cy="529418"/>
            </a:xfrm>
          </p:grpSpPr>
          <p:sp>
            <p:nvSpPr>
              <p:cNvPr id="300" name="Flowchart: Data 299">
                <a:extLst>
                  <a:ext uri="{FF2B5EF4-FFF2-40B4-BE49-F238E27FC236}">
                    <a16:creationId xmlns="" xmlns:a16="http://schemas.microsoft.com/office/drawing/2014/main" id="{B4CA2880-5765-4095-90FC-F8FFF1A4F401}"/>
                  </a:ext>
                </a:extLst>
              </p:cNvPr>
              <p:cNvSpPr/>
              <p:nvPr/>
            </p:nvSpPr>
            <p:spPr>
              <a:xfrm rot="5171582">
                <a:off x="4591126" y="469996"/>
                <a:ext cx="529418" cy="1325490"/>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1" name="TextBox 300">
                <a:extLst>
                  <a:ext uri="{FF2B5EF4-FFF2-40B4-BE49-F238E27FC236}">
                    <a16:creationId xmlns="" xmlns:a16="http://schemas.microsoft.com/office/drawing/2014/main" id="{6D871606-789B-44DC-B836-0A3347301488}"/>
                  </a:ext>
                </a:extLst>
              </p:cNvPr>
              <p:cNvSpPr txBox="1"/>
              <p:nvPr/>
            </p:nvSpPr>
            <p:spPr>
              <a:xfrm>
                <a:off x="4623297" y="1075605"/>
                <a:ext cx="471286" cy="11918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228" name="Group 227">
              <a:extLst>
                <a:ext uri="{FF2B5EF4-FFF2-40B4-BE49-F238E27FC236}">
                  <a16:creationId xmlns="" xmlns:a16="http://schemas.microsoft.com/office/drawing/2014/main" id="{95F1EDBC-2E7E-46AE-BA5F-ECDBB23FE09D}"/>
                </a:ext>
              </a:extLst>
            </p:cNvPr>
            <p:cNvGrpSpPr/>
            <p:nvPr/>
          </p:nvGrpSpPr>
          <p:grpSpPr>
            <a:xfrm>
              <a:off x="2749088" y="1338368"/>
              <a:ext cx="1323468" cy="400110"/>
              <a:chOff x="4948518" y="3083269"/>
              <a:chExt cx="2166149" cy="1108040"/>
            </a:xfrm>
          </p:grpSpPr>
          <p:sp>
            <p:nvSpPr>
              <p:cNvPr id="298" name="Flowchart: Process 297">
                <a:extLst>
                  <a:ext uri="{FF2B5EF4-FFF2-40B4-BE49-F238E27FC236}">
                    <a16:creationId xmlns="" xmlns:a16="http://schemas.microsoft.com/office/drawing/2014/main" id="{5A2B68D3-CCBE-43C0-A182-BB0C4F6DD2C2}"/>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9" name="TextBox 298">
                <a:extLst>
                  <a:ext uri="{FF2B5EF4-FFF2-40B4-BE49-F238E27FC236}">
                    <a16:creationId xmlns="" xmlns:a16="http://schemas.microsoft.com/office/drawing/2014/main" id="{F2D3F341-C8F4-4686-82EA-023356988428}"/>
                  </a:ext>
                </a:extLst>
              </p:cNvPr>
              <p:cNvSpPr txBox="1"/>
              <p:nvPr/>
            </p:nvSpPr>
            <p:spPr>
              <a:xfrm>
                <a:off x="5148174" y="3083269"/>
                <a:ext cx="1800386" cy="11080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229" name="Group 228">
              <a:extLst>
                <a:ext uri="{FF2B5EF4-FFF2-40B4-BE49-F238E27FC236}">
                  <a16:creationId xmlns="" xmlns:a16="http://schemas.microsoft.com/office/drawing/2014/main" id="{B5CC00F9-6F64-432B-A5F7-E05F264203CB}"/>
                </a:ext>
              </a:extLst>
            </p:cNvPr>
            <p:cNvGrpSpPr/>
            <p:nvPr/>
          </p:nvGrpSpPr>
          <p:grpSpPr>
            <a:xfrm>
              <a:off x="2783229" y="1933756"/>
              <a:ext cx="1323468" cy="338206"/>
              <a:chOff x="4948518" y="3209365"/>
              <a:chExt cx="2166149" cy="860611"/>
            </a:xfrm>
          </p:grpSpPr>
          <p:sp>
            <p:nvSpPr>
              <p:cNvPr id="296" name="Flowchart: Process 295">
                <a:extLst>
                  <a:ext uri="{FF2B5EF4-FFF2-40B4-BE49-F238E27FC236}">
                    <a16:creationId xmlns="" xmlns:a16="http://schemas.microsoft.com/office/drawing/2014/main" id="{7C060EB9-D84B-4E4D-8835-5F7010DAE025}"/>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7" name="TextBox 296">
                <a:extLst>
                  <a:ext uri="{FF2B5EF4-FFF2-40B4-BE49-F238E27FC236}">
                    <a16:creationId xmlns="" xmlns:a16="http://schemas.microsoft.com/office/drawing/2014/main" id="{99727920-A032-46C8-AC9C-4F7B774C97A1}"/>
                  </a:ext>
                </a:extLst>
              </p:cNvPr>
              <p:cNvSpPr txBox="1"/>
              <p:nvPr/>
            </p:nvSpPr>
            <p:spPr>
              <a:xfrm>
                <a:off x="5178058" y="3388723"/>
                <a:ext cx="1710779" cy="508654"/>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a:t>
                </a:r>
                <a:r>
                  <a:rPr lang="en-US" sz="1000" i="1" dirty="0">
                    <a:solidFill>
                      <a:schemeClr val="bg1"/>
                    </a:solidFill>
                    <a:latin typeface="Times New Roman" panose="02020603050405020304" pitchFamily="18" charset="0"/>
                    <a:cs typeface="Times New Roman" panose="02020603050405020304" pitchFamily="18" charset="0"/>
                  </a:rPr>
                  <a:t>L</a:t>
                </a:r>
              </a:p>
            </p:txBody>
          </p:sp>
        </p:grpSp>
        <p:grpSp>
          <p:nvGrpSpPr>
            <p:cNvPr id="230" name="Group 229">
              <a:extLst>
                <a:ext uri="{FF2B5EF4-FFF2-40B4-BE49-F238E27FC236}">
                  <a16:creationId xmlns="" xmlns:a16="http://schemas.microsoft.com/office/drawing/2014/main" id="{C172CBFF-B2ED-47F7-A97B-2CBCF3583E92}"/>
                </a:ext>
              </a:extLst>
            </p:cNvPr>
            <p:cNvGrpSpPr/>
            <p:nvPr/>
          </p:nvGrpSpPr>
          <p:grpSpPr>
            <a:xfrm>
              <a:off x="1691620" y="2552622"/>
              <a:ext cx="3423759" cy="551508"/>
              <a:chOff x="3939810" y="4188899"/>
              <a:chExt cx="2092791" cy="702472"/>
            </a:xfrm>
          </p:grpSpPr>
          <p:sp>
            <p:nvSpPr>
              <p:cNvPr id="294" name="Flowchart: Process 293">
                <a:extLst>
                  <a:ext uri="{FF2B5EF4-FFF2-40B4-BE49-F238E27FC236}">
                    <a16:creationId xmlns="" xmlns:a16="http://schemas.microsoft.com/office/drawing/2014/main" id="{21211310-C924-46BC-8691-D8D5B35C043A}"/>
                  </a:ext>
                </a:extLst>
              </p:cNvPr>
              <p:cNvSpPr/>
              <p:nvPr/>
            </p:nvSpPr>
            <p:spPr>
              <a:xfrm>
                <a:off x="3939810" y="4188899"/>
                <a:ext cx="2092791" cy="702472"/>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5" name="TextBox 294">
                <a:extLst>
                  <a:ext uri="{FF2B5EF4-FFF2-40B4-BE49-F238E27FC236}">
                    <a16:creationId xmlns="" xmlns:a16="http://schemas.microsoft.com/office/drawing/2014/main" id="{4CD9EEF9-2BD9-4B37-85F2-88DBEFF9929E}"/>
                  </a:ext>
                </a:extLst>
              </p:cNvPr>
              <p:cNvSpPr txBox="1"/>
              <p:nvPr/>
            </p:nvSpPr>
            <p:spPr>
              <a:xfrm>
                <a:off x="3970733" y="4230378"/>
                <a:ext cx="2045226" cy="588036"/>
              </a:xfrm>
              <a:prstGeom prst="rect">
                <a:avLst/>
              </a:prstGeom>
              <a:noFill/>
            </p:spPr>
            <p:txBody>
              <a:bodyPr wrap="square" lIns="0" tIns="0" rIns="0" bIns="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231" name="Group 230">
              <a:extLst>
                <a:ext uri="{FF2B5EF4-FFF2-40B4-BE49-F238E27FC236}">
                  <a16:creationId xmlns="" xmlns:a16="http://schemas.microsoft.com/office/drawing/2014/main" id="{DDAE68CF-756E-452A-ABFA-420A4F81B261}"/>
                </a:ext>
              </a:extLst>
            </p:cNvPr>
            <p:cNvGrpSpPr/>
            <p:nvPr/>
          </p:nvGrpSpPr>
          <p:grpSpPr>
            <a:xfrm>
              <a:off x="2412915" y="4404687"/>
              <a:ext cx="1981170" cy="390220"/>
              <a:chOff x="4948517" y="3119720"/>
              <a:chExt cx="2797349" cy="950256"/>
            </a:xfrm>
          </p:grpSpPr>
          <p:sp>
            <p:nvSpPr>
              <p:cNvPr id="292" name="Flowchart: Process 291">
                <a:extLst>
                  <a:ext uri="{FF2B5EF4-FFF2-40B4-BE49-F238E27FC236}">
                    <a16:creationId xmlns="" xmlns:a16="http://schemas.microsoft.com/office/drawing/2014/main" id="{89802835-7ED6-40E6-8512-9A28CD3D90B2}"/>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3" name="TextBox 292">
                <a:extLst>
                  <a:ext uri="{FF2B5EF4-FFF2-40B4-BE49-F238E27FC236}">
                    <a16:creationId xmlns="" xmlns:a16="http://schemas.microsoft.com/office/drawing/2014/main" id="{05829D9D-0653-4587-ABAB-76E774313358}"/>
                  </a:ext>
                </a:extLst>
              </p:cNvPr>
              <p:cNvSpPr txBox="1"/>
              <p:nvPr/>
            </p:nvSpPr>
            <p:spPr>
              <a:xfrm>
                <a:off x="5037368" y="3340520"/>
                <a:ext cx="2619644" cy="5086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grpSp>
          <p:nvGrpSpPr>
            <p:cNvPr id="232" name="Group 231">
              <a:extLst>
                <a:ext uri="{FF2B5EF4-FFF2-40B4-BE49-F238E27FC236}">
                  <a16:creationId xmlns="" xmlns:a16="http://schemas.microsoft.com/office/drawing/2014/main" id="{7178441F-8B3A-4AF3-81B8-AEA91D952E92}"/>
                </a:ext>
              </a:extLst>
            </p:cNvPr>
            <p:cNvGrpSpPr/>
            <p:nvPr/>
          </p:nvGrpSpPr>
          <p:grpSpPr>
            <a:xfrm>
              <a:off x="1691620" y="3823750"/>
              <a:ext cx="3423759" cy="324463"/>
              <a:chOff x="3217735" y="3209363"/>
              <a:chExt cx="5603745" cy="1500353"/>
            </a:xfrm>
          </p:grpSpPr>
          <p:sp>
            <p:nvSpPr>
              <p:cNvPr id="290" name="Flowchart: Process 289">
                <a:extLst>
                  <a:ext uri="{FF2B5EF4-FFF2-40B4-BE49-F238E27FC236}">
                    <a16:creationId xmlns="" xmlns:a16="http://schemas.microsoft.com/office/drawing/2014/main" id="{4EEC800D-452D-4B45-996C-57AD0ABABF15}"/>
                  </a:ext>
                </a:extLst>
              </p:cNvPr>
              <p:cNvSpPr/>
              <p:nvPr/>
            </p:nvSpPr>
            <p:spPr>
              <a:xfrm>
                <a:off x="3217735" y="3209363"/>
                <a:ext cx="5603745" cy="150035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1" name="TextBox 290">
                <a:extLst>
                  <a:ext uri="{FF2B5EF4-FFF2-40B4-BE49-F238E27FC236}">
                    <a16:creationId xmlns="" xmlns:a16="http://schemas.microsoft.com/office/drawing/2014/main" id="{5485E56F-DADA-4B84-8F33-957DBFC88B60}"/>
                  </a:ext>
                </a:extLst>
              </p:cNvPr>
              <p:cNvSpPr txBox="1"/>
              <p:nvPr/>
            </p:nvSpPr>
            <p:spPr>
              <a:xfrm>
                <a:off x="3422478" y="3361949"/>
                <a:ext cx="4998622" cy="11385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L that created CGH in minimum time</a:t>
                </a:r>
                <a:r>
                  <a:rPr lang="en-US" sz="1000" baseline="-25000" dirty="0">
                    <a:solidFill>
                      <a:schemeClr val="bg1"/>
                    </a:solidFill>
                    <a:latin typeface="Times New Roman" panose="02020603050405020304" pitchFamily="18" charset="0"/>
                    <a:cs typeface="Times New Roman" panose="02020603050405020304" pitchFamily="18" charset="0"/>
                  </a:rPr>
                  <a:t> </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r>
                  <a:rPr lang="en-US" sz="1000" dirty="0">
                    <a:solidFill>
                      <a:schemeClr val="bg1"/>
                    </a:solidFill>
                    <a:latin typeface="Times New Roman" panose="02020603050405020304" pitchFamily="18" charset="0"/>
                    <a:cs typeface="Times New Roman" panose="02020603050405020304" pitchFamily="18" charset="0"/>
                  </a:rPr>
                  <a:t>)</a:t>
                </a:r>
              </a:p>
            </p:txBody>
          </p:sp>
        </p:grpSp>
        <p:cxnSp>
          <p:nvCxnSpPr>
            <p:cNvPr id="233" name="Straight Arrow Connector 232">
              <a:extLst>
                <a:ext uri="{FF2B5EF4-FFF2-40B4-BE49-F238E27FC236}">
                  <a16:creationId xmlns="" xmlns:a16="http://schemas.microsoft.com/office/drawing/2014/main" id="{00653C34-6AFF-481A-857D-72CA46057393}"/>
                </a:ext>
              </a:extLst>
            </p:cNvPr>
            <p:cNvCxnSpPr>
              <a:stCxn id="296" idx="2"/>
            </p:cNvCxnSpPr>
            <p:nvPr/>
          </p:nvCxnSpPr>
          <p:spPr>
            <a:xfrm flipH="1">
              <a:off x="3439685" y="2271962"/>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 xmlns:a16="http://schemas.microsoft.com/office/drawing/2014/main" id="{3CF6516E-A7B5-451F-9C6F-CDBFED0DB0DF}"/>
                </a:ext>
              </a:extLst>
            </p:cNvPr>
            <p:cNvCxnSpPr>
              <a:stCxn id="300" idx="5"/>
              <a:endCxn id="299" idx="0"/>
            </p:cNvCxnSpPr>
            <p:nvPr/>
          </p:nvCxnSpPr>
          <p:spPr>
            <a:xfrm flipH="1">
              <a:off x="3421071" y="1102889"/>
              <a:ext cx="5851" cy="23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 xmlns:a16="http://schemas.microsoft.com/office/drawing/2014/main" id="{786FCFA4-1C7D-42DB-AE92-09C0640D45D3}"/>
                </a:ext>
              </a:extLst>
            </p:cNvPr>
            <p:cNvGrpSpPr/>
            <p:nvPr/>
          </p:nvGrpSpPr>
          <p:grpSpPr>
            <a:xfrm>
              <a:off x="1706842" y="3228533"/>
              <a:ext cx="1427367" cy="400110"/>
              <a:chOff x="4948517" y="3113558"/>
              <a:chExt cx="2797349" cy="962577"/>
            </a:xfrm>
          </p:grpSpPr>
          <p:sp>
            <p:nvSpPr>
              <p:cNvPr id="288" name="Flowchart: Process 287">
                <a:extLst>
                  <a:ext uri="{FF2B5EF4-FFF2-40B4-BE49-F238E27FC236}">
                    <a16:creationId xmlns="" xmlns:a16="http://schemas.microsoft.com/office/drawing/2014/main" id="{1F0AD24C-0A05-4114-88E9-D40F4A8224D9}"/>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9" name="TextBox 288">
                <a:extLst>
                  <a:ext uri="{FF2B5EF4-FFF2-40B4-BE49-F238E27FC236}">
                    <a16:creationId xmlns="" xmlns:a16="http://schemas.microsoft.com/office/drawing/2014/main" id="{56691373-893C-4EF6-A794-B8B95C9433B4}"/>
                  </a:ext>
                </a:extLst>
              </p:cNvPr>
              <p:cNvSpPr txBox="1"/>
              <p:nvPr/>
            </p:nvSpPr>
            <p:spPr>
              <a:xfrm>
                <a:off x="5037366" y="3113558"/>
                <a:ext cx="2619642" cy="96257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a:t>
                </a:r>
              </a:p>
            </p:txBody>
          </p:sp>
        </p:grpSp>
        <p:cxnSp>
          <p:nvCxnSpPr>
            <p:cNvPr id="236" name="Straight Arrow Connector 235">
              <a:extLst>
                <a:ext uri="{FF2B5EF4-FFF2-40B4-BE49-F238E27FC236}">
                  <a16:creationId xmlns="" xmlns:a16="http://schemas.microsoft.com/office/drawing/2014/main" id="{B99EC03E-DE41-4103-A26D-8CC3EA475EFD}"/>
                </a:ext>
              </a:extLst>
            </p:cNvPr>
            <p:cNvCxnSpPr/>
            <p:nvPr/>
          </p:nvCxnSpPr>
          <p:spPr>
            <a:xfrm flipH="1">
              <a:off x="3439685" y="1706438"/>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 xmlns:a16="http://schemas.microsoft.com/office/drawing/2014/main" id="{807DA492-EDA6-4ACE-A5CC-D594DD44CAC2}"/>
                </a:ext>
              </a:extLst>
            </p:cNvPr>
            <p:cNvCxnSpPr>
              <a:cxnSpLocks/>
              <a:stCxn id="288" idx="1"/>
              <a:endCxn id="296" idx="1"/>
            </p:cNvCxnSpPr>
            <p:nvPr/>
          </p:nvCxnSpPr>
          <p:spPr>
            <a:xfrm rot="10800000" flipH="1">
              <a:off x="1706841" y="2102859"/>
              <a:ext cx="1076387" cy="1325730"/>
            </a:xfrm>
            <a:prstGeom prst="bentConnector3">
              <a:avLst>
                <a:gd name="adj1" fmla="val -21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 xmlns:a16="http://schemas.microsoft.com/office/drawing/2014/main" id="{D6BA3F86-D075-48D0-B45A-911686F07EC4}"/>
                </a:ext>
              </a:extLst>
            </p:cNvPr>
            <p:cNvCxnSpPr>
              <a:stCxn id="294" idx="2"/>
            </p:cNvCxnSpPr>
            <p:nvPr/>
          </p:nvCxnSpPr>
          <p:spPr>
            <a:xfrm flipH="1">
              <a:off x="3403500" y="3104128"/>
              <a:ext cx="1" cy="7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 xmlns:a16="http://schemas.microsoft.com/office/drawing/2014/main" id="{7E0F118A-72B3-4AA1-82C2-163DA1F46753}"/>
                </a:ext>
              </a:extLst>
            </p:cNvPr>
            <p:cNvCxnSpPr>
              <a:cxnSpLocks/>
            </p:cNvCxnSpPr>
            <p:nvPr/>
          </p:nvCxnSpPr>
          <p:spPr>
            <a:xfrm flipH="1">
              <a:off x="3115765" y="3428588"/>
              <a:ext cx="28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 xmlns:a16="http://schemas.microsoft.com/office/drawing/2014/main" id="{2AE7E543-DF09-490C-B05E-C801AA0122B7}"/>
                </a:ext>
              </a:extLst>
            </p:cNvPr>
            <p:cNvCxnSpPr>
              <a:stCxn id="292" idx="3"/>
              <a:endCxn id="298" idx="3"/>
            </p:cNvCxnSpPr>
            <p:nvPr/>
          </p:nvCxnSpPr>
          <p:spPr>
            <a:xfrm flipH="1" flipV="1">
              <a:off x="4072556" y="1539283"/>
              <a:ext cx="321529" cy="3060514"/>
            </a:xfrm>
            <a:prstGeom prst="bentConnector3">
              <a:avLst>
                <a:gd name="adj1" fmla="val -266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 xmlns:a16="http://schemas.microsoft.com/office/drawing/2014/main" id="{F71AF5FE-8DC7-4D89-8E9E-8908EA2C5F3A}"/>
                </a:ext>
              </a:extLst>
            </p:cNvPr>
            <p:cNvCxnSpPr/>
            <p:nvPr/>
          </p:nvCxnSpPr>
          <p:spPr>
            <a:xfrm flipH="1">
              <a:off x="3403500" y="4148211"/>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 xmlns:a16="http://schemas.microsoft.com/office/drawing/2014/main" id="{0ABC21FA-6D79-47B9-A014-5B7980016C30}"/>
                </a:ext>
              </a:extLst>
            </p:cNvPr>
            <p:cNvGrpSpPr/>
            <p:nvPr/>
          </p:nvGrpSpPr>
          <p:grpSpPr>
            <a:xfrm>
              <a:off x="2065880" y="5046416"/>
              <a:ext cx="2675238" cy="400110"/>
              <a:chOff x="4948517" y="3107678"/>
              <a:chExt cx="2797349" cy="974340"/>
            </a:xfrm>
          </p:grpSpPr>
          <p:sp>
            <p:nvSpPr>
              <p:cNvPr id="286" name="Flowchart: Process 285">
                <a:extLst>
                  <a:ext uri="{FF2B5EF4-FFF2-40B4-BE49-F238E27FC236}">
                    <a16:creationId xmlns="" xmlns:a16="http://schemas.microsoft.com/office/drawing/2014/main" id="{2CBF1A7D-EF58-42E7-BC40-27B5D66EE953}"/>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7" name="TextBox 286">
                <a:extLst>
                  <a:ext uri="{FF2B5EF4-FFF2-40B4-BE49-F238E27FC236}">
                    <a16:creationId xmlns="" xmlns:a16="http://schemas.microsoft.com/office/drawing/2014/main" id="{E5414805-B261-4CE3-953D-7A911EABEA1D}"/>
                  </a:ext>
                </a:extLst>
              </p:cNvPr>
              <p:cNvSpPr txBox="1"/>
              <p:nvPr/>
            </p:nvSpPr>
            <p:spPr>
              <a:xfrm>
                <a:off x="5037368" y="3107678"/>
                <a:ext cx="2619644" cy="9743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285" name="Straight Arrow Connector 284">
              <a:extLst>
                <a:ext uri="{FF2B5EF4-FFF2-40B4-BE49-F238E27FC236}">
                  <a16:creationId xmlns="" xmlns:a16="http://schemas.microsoft.com/office/drawing/2014/main" id="{2B9A209C-1306-48C3-901A-88C22F45B813}"/>
                </a:ext>
              </a:extLst>
            </p:cNvPr>
            <p:cNvCxnSpPr/>
            <p:nvPr/>
          </p:nvCxnSpPr>
          <p:spPr>
            <a:xfrm flipH="1">
              <a:off x="3403497" y="4794906"/>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 xmlns:a16="http://schemas.microsoft.com/office/drawing/2014/main" id="{66A06D57-06AF-4391-BCF8-394F38DD0884}"/>
              </a:ext>
            </a:extLst>
          </p:cNvPr>
          <p:cNvGrpSpPr/>
          <p:nvPr/>
        </p:nvGrpSpPr>
        <p:grpSpPr>
          <a:xfrm>
            <a:off x="6098472" y="1147135"/>
            <a:ext cx="4341054" cy="3316360"/>
            <a:chOff x="6098472" y="1147135"/>
            <a:chExt cx="4341054" cy="3316360"/>
          </a:xfrm>
        </p:grpSpPr>
        <p:grpSp>
          <p:nvGrpSpPr>
            <p:cNvPr id="119" name="Group 118">
              <a:extLst>
                <a:ext uri="{FF2B5EF4-FFF2-40B4-BE49-F238E27FC236}">
                  <a16:creationId xmlns="" xmlns:a16="http://schemas.microsoft.com/office/drawing/2014/main" id="{7712F4F4-C5C5-40E1-99E9-FCB768AA0B90}"/>
                </a:ext>
              </a:extLst>
            </p:cNvPr>
            <p:cNvGrpSpPr/>
            <p:nvPr/>
          </p:nvGrpSpPr>
          <p:grpSpPr>
            <a:xfrm>
              <a:off x="6829951" y="1147135"/>
              <a:ext cx="1087240" cy="331811"/>
              <a:chOff x="4439598" y="854389"/>
              <a:chExt cx="1325487" cy="529418"/>
            </a:xfrm>
          </p:grpSpPr>
          <p:sp>
            <p:nvSpPr>
              <p:cNvPr id="155" name="Flowchart: Data 154">
                <a:extLst>
                  <a:ext uri="{FF2B5EF4-FFF2-40B4-BE49-F238E27FC236}">
                    <a16:creationId xmlns="" xmlns:a16="http://schemas.microsoft.com/office/drawing/2014/main" id="{7954FEDD-ADF0-4845-85BD-768520B23190}"/>
                  </a:ext>
                </a:extLst>
              </p:cNvPr>
              <p:cNvSpPr/>
              <p:nvPr/>
            </p:nvSpPr>
            <p:spPr>
              <a:xfrm rot="5171582">
                <a:off x="4837633" y="456354"/>
                <a:ext cx="529418" cy="1325487"/>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6" name="TextBox 155">
                <a:extLst>
                  <a:ext uri="{FF2B5EF4-FFF2-40B4-BE49-F238E27FC236}">
                    <a16:creationId xmlns="" xmlns:a16="http://schemas.microsoft.com/office/drawing/2014/main" id="{B957AADB-CDEB-4574-8355-15F6D1E9C365}"/>
                  </a:ext>
                </a:extLst>
              </p:cNvPr>
              <p:cNvSpPr txBox="1"/>
              <p:nvPr/>
            </p:nvSpPr>
            <p:spPr>
              <a:xfrm>
                <a:off x="4450335" y="959237"/>
                <a:ext cx="1181410" cy="31972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120" name="Group 119">
              <a:extLst>
                <a:ext uri="{FF2B5EF4-FFF2-40B4-BE49-F238E27FC236}">
                  <a16:creationId xmlns="" xmlns:a16="http://schemas.microsoft.com/office/drawing/2014/main" id="{10565348-1880-4ED9-83F2-8E147C464FC5}"/>
                </a:ext>
              </a:extLst>
            </p:cNvPr>
            <p:cNvGrpSpPr/>
            <p:nvPr/>
          </p:nvGrpSpPr>
          <p:grpSpPr>
            <a:xfrm>
              <a:off x="6249930" y="1598660"/>
              <a:ext cx="2299806" cy="253272"/>
              <a:chOff x="4863251" y="3209366"/>
              <a:chExt cx="2257650" cy="1266869"/>
            </a:xfrm>
          </p:grpSpPr>
          <p:sp>
            <p:nvSpPr>
              <p:cNvPr id="153" name="Flowchart: Process 152">
                <a:extLst>
                  <a:ext uri="{FF2B5EF4-FFF2-40B4-BE49-F238E27FC236}">
                    <a16:creationId xmlns="" xmlns:a16="http://schemas.microsoft.com/office/drawing/2014/main" id="{9E83E269-CDAE-4A38-A582-AB6CBDFDBD78}"/>
                  </a:ext>
                </a:extLst>
              </p:cNvPr>
              <p:cNvSpPr/>
              <p:nvPr/>
            </p:nvSpPr>
            <p:spPr>
              <a:xfrm>
                <a:off x="4863251" y="3209366"/>
                <a:ext cx="2257650" cy="120760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4" name="TextBox 153">
                <a:extLst>
                  <a:ext uri="{FF2B5EF4-FFF2-40B4-BE49-F238E27FC236}">
                    <a16:creationId xmlns="" xmlns:a16="http://schemas.microsoft.com/office/drawing/2014/main" id="{F26CA790-830A-42DD-9FEF-958DA0F281D0}"/>
                  </a:ext>
                </a:extLst>
              </p:cNvPr>
              <p:cNvSpPr txBox="1"/>
              <p:nvPr/>
            </p:nvSpPr>
            <p:spPr>
              <a:xfrm>
                <a:off x="4891568" y="3244635"/>
                <a:ext cx="2166149" cy="123160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121" name="Group 120">
              <a:extLst>
                <a:ext uri="{FF2B5EF4-FFF2-40B4-BE49-F238E27FC236}">
                  <a16:creationId xmlns="" xmlns:a16="http://schemas.microsoft.com/office/drawing/2014/main" id="{6F4E2C89-16BF-4FF0-BA25-063F54D0F2A3}"/>
                </a:ext>
              </a:extLst>
            </p:cNvPr>
            <p:cNvGrpSpPr/>
            <p:nvPr/>
          </p:nvGrpSpPr>
          <p:grpSpPr>
            <a:xfrm>
              <a:off x="6838591" y="1966098"/>
              <a:ext cx="1087246" cy="275250"/>
              <a:chOff x="4935867" y="3209365"/>
              <a:chExt cx="2166149" cy="860611"/>
            </a:xfrm>
          </p:grpSpPr>
          <p:sp>
            <p:nvSpPr>
              <p:cNvPr id="151" name="Flowchart: Process 150">
                <a:extLst>
                  <a:ext uri="{FF2B5EF4-FFF2-40B4-BE49-F238E27FC236}">
                    <a16:creationId xmlns="" xmlns:a16="http://schemas.microsoft.com/office/drawing/2014/main" id="{06EBC74A-8758-4C02-8443-C29128DB8CF1}"/>
                  </a:ext>
                </a:extLst>
              </p:cNvPr>
              <p:cNvSpPr/>
              <p:nvPr/>
            </p:nvSpPr>
            <p:spPr>
              <a:xfrm>
                <a:off x="4935867"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2" name="TextBox 151">
                <a:extLst>
                  <a:ext uri="{FF2B5EF4-FFF2-40B4-BE49-F238E27FC236}">
                    <a16:creationId xmlns="" xmlns:a16="http://schemas.microsoft.com/office/drawing/2014/main" id="{81290ECC-7D2F-469B-AA7E-7DC1B374BC86}"/>
                  </a:ext>
                </a:extLst>
              </p:cNvPr>
              <p:cNvSpPr txBox="1"/>
              <p:nvPr/>
            </p:nvSpPr>
            <p:spPr>
              <a:xfrm>
                <a:off x="5178058" y="3388723"/>
                <a:ext cx="1710779" cy="508654"/>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a:t>
                </a:r>
                <a:r>
                  <a:rPr lang="en-US" sz="1000" i="1" dirty="0">
                    <a:solidFill>
                      <a:schemeClr val="bg1"/>
                    </a:solidFill>
                    <a:latin typeface="Times New Roman" panose="02020603050405020304" pitchFamily="18" charset="0"/>
                    <a:cs typeface="Times New Roman" panose="02020603050405020304" pitchFamily="18" charset="0"/>
                  </a:rPr>
                  <a:t>L</a:t>
                </a:r>
              </a:p>
            </p:txBody>
          </p:sp>
        </p:grpSp>
        <p:grpSp>
          <p:nvGrpSpPr>
            <p:cNvPr id="122" name="Group 121">
              <a:extLst>
                <a:ext uri="{FF2B5EF4-FFF2-40B4-BE49-F238E27FC236}">
                  <a16:creationId xmlns="" xmlns:a16="http://schemas.microsoft.com/office/drawing/2014/main" id="{6ED0269F-D0F0-493B-BC6C-37D4E2EC81AB}"/>
                </a:ext>
              </a:extLst>
            </p:cNvPr>
            <p:cNvGrpSpPr/>
            <p:nvPr/>
          </p:nvGrpSpPr>
          <p:grpSpPr>
            <a:xfrm>
              <a:off x="6111600" y="2415590"/>
              <a:ext cx="2552112" cy="709599"/>
              <a:chOff x="3907919" y="4188899"/>
              <a:chExt cx="2124682" cy="757885"/>
            </a:xfrm>
          </p:grpSpPr>
          <p:sp>
            <p:nvSpPr>
              <p:cNvPr id="149" name="Flowchart: Process 148">
                <a:extLst>
                  <a:ext uri="{FF2B5EF4-FFF2-40B4-BE49-F238E27FC236}">
                    <a16:creationId xmlns="" xmlns:a16="http://schemas.microsoft.com/office/drawing/2014/main" id="{B1D2608E-CC7A-449C-8859-BBB23C90DC81}"/>
                  </a:ext>
                </a:extLst>
              </p:cNvPr>
              <p:cNvSpPr/>
              <p:nvPr/>
            </p:nvSpPr>
            <p:spPr>
              <a:xfrm>
                <a:off x="3907919" y="4188899"/>
                <a:ext cx="2114110" cy="75788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0" name="TextBox 149">
                <a:extLst>
                  <a:ext uri="{FF2B5EF4-FFF2-40B4-BE49-F238E27FC236}">
                    <a16:creationId xmlns="" xmlns:a16="http://schemas.microsoft.com/office/drawing/2014/main" id="{489B33F2-9598-4274-B137-7D39142472FD}"/>
                  </a:ext>
                </a:extLst>
              </p:cNvPr>
              <p:cNvSpPr txBox="1"/>
              <p:nvPr/>
            </p:nvSpPr>
            <p:spPr>
              <a:xfrm>
                <a:off x="3939015" y="4226347"/>
                <a:ext cx="2093586" cy="639728"/>
              </a:xfrm>
              <a:prstGeom prst="rect">
                <a:avLst/>
              </a:prstGeom>
              <a:noFill/>
            </p:spPr>
            <p:txBody>
              <a:bodyPr wrap="square" lIns="91440" tIns="91440" rIns="91440" bIns="9144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124" name="Group 123">
              <a:extLst>
                <a:ext uri="{FF2B5EF4-FFF2-40B4-BE49-F238E27FC236}">
                  <a16:creationId xmlns="" xmlns:a16="http://schemas.microsoft.com/office/drawing/2014/main" id="{70C32789-A265-4D6C-975C-14C237F9CD3C}"/>
                </a:ext>
              </a:extLst>
            </p:cNvPr>
            <p:cNvGrpSpPr/>
            <p:nvPr/>
          </p:nvGrpSpPr>
          <p:grpSpPr>
            <a:xfrm>
              <a:off x="8835460" y="3406323"/>
              <a:ext cx="1604065" cy="410473"/>
              <a:chOff x="4971209" y="3119720"/>
              <a:chExt cx="2866428" cy="967107"/>
            </a:xfrm>
          </p:grpSpPr>
          <p:sp>
            <p:nvSpPr>
              <p:cNvPr id="147" name="Flowchart: Process 146">
                <a:extLst>
                  <a:ext uri="{FF2B5EF4-FFF2-40B4-BE49-F238E27FC236}">
                    <a16:creationId xmlns="" xmlns:a16="http://schemas.microsoft.com/office/drawing/2014/main" id="{DFCE119E-623C-41C6-9978-248EDC6E6C84}"/>
                  </a:ext>
                </a:extLst>
              </p:cNvPr>
              <p:cNvSpPr/>
              <p:nvPr/>
            </p:nvSpPr>
            <p:spPr>
              <a:xfrm>
                <a:off x="4971209" y="3119720"/>
                <a:ext cx="2866428"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8" name="TextBox 147">
                <a:extLst>
                  <a:ext uri="{FF2B5EF4-FFF2-40B4-BE49-F238E27FC236}">
                    <a16:creationId xmlns="" xmlns:a16="http://schemas.microsoft.com/office/drawing/2014/main" id="{93170270-6F95-4C7D-90A9-5AEF698DB748}"/>
                  </a:ext>
                </a:extLst>
              </p:cNvPr>
              <p:cNvSpPr txBox="1"/>
              <p:nvPr/>
            </p:nvSpPr>
            <p:spPr>
              <a:xfrm>
                <a:off x="5037368" y="3144136"/>
                <a:ext cx="2708497" cy="942691"/>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cxnSp>
          <p:nvCxnSpPr>
            <p:cNvPr id="130" name="Straight Arrow Connector 129">
              <a:extLst>
                <a:ext uri="{FF2B5EF4-FFF2-40B4-BE49-F238E27FC236}">
                  <a16:creationId xmlns="" xmlns:a16="http://schemas.microsoft.com/office/drawing/2014/main" id="{7DCC0A5E-010A-46E9-AD1C-CB38A835C786}"/>
                </a:ext>
              </a:extLst>
            </p:cNvPr>
            <p:cNvCxnSpPr>
              <a:cxnSpLocks/>
              <a:stCxn id="151" idx="2"/>
              <a:endCxn id="149" idx="0"/>
            </p:cNvCxnSpPr>
            <p:nvPr/>
          </p:nvCxnSpPr>
          <p:spPr>
            <a:xfrm flipH="1">
              <a:off x="7381307" y="2241348"/>
              <a:ext cx="907" cy="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 xmlns:a16="http://schemas.microsoft.com/office/drawing/2014/main" id="{C84E4977-4251-48C1-8FD2-F708B3457D7C}"/>
                </a:ext>
              </a:extLst>
            </p:cNvPr>
            <p:cNvGrpSpPr/>
            <p:nvPr/>
          </p:nvGrpSpPr>
          <p:grpSpPr>
            <a:xfrm>
              <a:off x="8822760" y="2578992"/>
              <a:ext cx="1616766" cy="393242"/>
              <a:chOff x="4948517" y="3113559"/>
              <a:chExt cx="2797349" cy="962577"/>
            </a:xfrm>
          </p:grpSpPr>
          <p:sp>
            <p:nvSpPr>
              <p:cNvPr id="143" name="Flowchart: Process 142">
                <a:extLst>
                  <a:ext uri="{FF2B5EF4-FFF2-40B4-BE49-F238E27FC236}">
                    <a16:creationId xmlns="" xmlns:a16="http://schemas.microsoft.com/office/drawing/2014/main" id="{A55AD9FD-98A6-4891-A258-4D841DD27CEC}"/>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4" name="TextBox 143">
                <a:extLst>
                  <a:ext uri="{FF2B5EF4-FFF2-40B4-BE49-F238E27FC236}">
                    <a16:creationId xmlns="" xmlns:a16="http://schemas.microsoft.com/office/drawing/2014/main" id="{F66E17CF-1547-42AD-93BA-159E2B0AC1FD}"/>
                  </a:ext>
                </a:extLst>
              </p:cNvPr>
              <p:cNvSpPr txBox="1"/>
              <p:nvPr/>
            </p:nvSpPr>
            <p:spPr>
              <a:xfrm>
                <a:off x="5037365" y="3113559"/>
                <a:ext cx="2619642" cy="96257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a:t>
                </a:r>
              </a:p>
            </p:txBody>
          </p:sp>
        </p:grpSp>
        <p:cxnSp>
          <p:nvCxnSpPr>
            <p:cNvPr id="133" name="Straight Arrow Connector 132">
              <a:extLst>
                <a:ext uri="{FF2B5EF4-FFF2-40B4-BE49-F238E27FC236}">
                  <a16:creationId xmlns="" xmlns:a16="http://schemas.microsoft.com/office/drawing/2014/main" id="{77D0D212-EAAF-48F7-A3A5-03D8DECC09BC}"/>
                </a:ext>
              </a:extLst>
            </p:cNvPr>
            <p:cNvCxnSpPr>
              <a:cxnSpLocks/>
              <a:stCxn id="154" idx="2"/>
              <a:endCxn id="151" idx="0"/>
            </p:cNvCxnSpPr>
            <p:nvPr/>
          </p:nvCxnSpPr>
          <p:spPr>
            <a:xfrm>
              <a:off x="7382074" y="1851932"/>
              <a:ext cx="140" cy="11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 xmlns:a16="http://schemas.microsoft.com/office/drawing/2014/main" id="{E132C8E2-3B22-4F8C-B4C5-454AA2BC079B}"/>
                </a:ext>
              </a:extLst>
            </p:cNvPr>
            <p:cNvCxnSpPr>
              <a:cxnSpLocks/>
              <a:stCxn id="147" idx="3"/>
              <a:endCxn id="153" idx="3"/>
            </p:cNvCxnSpPr>
            <p:nvPr/>
          </p:nvCxnSpPr>
          <p:spPr>
            <a:xfrm flipH="1" flipV="1">
              <a:off x="8549736" y="1719372"/>
              <a:ext cx="1889789" cy="1888612"/>
            </a:xfrm>
            <a:prstGeom prst="bentConnector3">
              <a:avLst>
                <a:gd name="adj1" fmla="val -571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 xmlns:a16="http://schemas.microsoft.com/office/drawing/2014/main" id="{59F0E301-B5CE-4E85-8E40-8D1DD0D0AE9D}"/>
                </a:ext>
              </a:extLst>
            </p:cNvPr>
            <p:cNvGrpSpPr/>
            <p:nvPr/>
          </p:nvGrpSpPr>
          <p:grpSpPr>
            <a:xfrm>
              <a:off x="6098472" y="4109346"/>
              <a:ext cx="2572125" cy="354149"/>
              <a:chOff x="4941611" y="2939640"/>
              <a:chExt cx="2797349" cy="1004341"/>
            </a:xfrm>
          </p:grpSpPr>
          <p:sp>
            <p:nvSpPr>
              <p:cNvPr id="141" name="Flowchart: Process 140">
                <a:extLst>
                  <a:ext uri="{FF2B5EF4-FFF2-40B4-BE49-F238E27FC236}">
                    <a16:creationId xmlns="" xmlns:a16="http://schemas.microsoft.com/office/drawing/2014/main" id="{F8078775-B6D5-4887-94F2-33E1C49E69C6}"/>
                  </a:ext>
                </a:extLst>
              </p:cNvPr>
              <p:cNvSpPr/>
              <p:nvPr/>
            </p:nvSpPr>
            <p:spPr>
              <a:xfrm>
                <a:off x="4941611" y="2939640"/>
                <a:ext cx="2797349" cy="95025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2" name="TextBox 141">
                <a:extLst>
                  <a:ext uri="{FF2B5EF4-FFF2-40B4-BE49-F238E27FC236}">
                    <a16:creationId xmlns="" xmlns:a16="http://schemas.microsoft.com/office/drawing/2014/main" id="{155BCAB1-E0DE-4E3A-BF56-1A761955A06B}"/>
                  </a:ext>
                </a:extLst>
              </p:cNvPr>
              <p:cNvSpPr txBox="1"/>
              <p:nvPr/>
            </p:nvSpPr>
            <p:spPr>
              <a:xfrm>
                <a:off x="4961518" y="3245714"/>
                <a:ext cx="2695494" cy="69826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3" name="Straight Arrow Connector 2">
              <a:extLst>
                <a:ext uri="{FF2B5EF4-FFF2-40B4-BE49-F238E27FC236}">
                  <a16:creationId xmlns="" xmlns:a16="http://schemas.microsoft.com/office/drawing/2014/main" id="{B83AB0C2-4F17-4215-8A9D-0080EBDD3997}"/>
                </a:ext>
              </a:extLst>
            </p:cNvPr>
            <p:cNvCxnSpPr>
              <a:cxnSpLocks/>
              <a:stCxn id="155" idx="5"/>
              <a:endCxn id="154" idx="0"/>
            </p:cNvCxnSpPr>
            <p:nvPr/>
          </p:nvCxnSpPr>
          <p:spPr>
            <a:xfrm flipH="1">
              <a:off x="7382074" y="1445472"/>
              <a:ext cx="310" cy="16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60A1E91A-32CA-4B60-8EAF-015104003BA0}"/>
                </a:ext>
              </a:extLst>
            </p:cNvPr>
            <p:cNvCxnSpPr>
              <a:cxnSpLocks/>
              <a:stCxn id="224" idx="2"/>
              <a:endCxn id="141" idx="0"/>
            </p:cNvCxnSpPr>
            <p:nvPr/>
          </p:nvCxnSpPr>
          <p:spPr>
            <a:xfrm flipH="1">
              <a:off x="7384535" y="3961180"/>
              <a:ext cx="711" cy="14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D164274B-A76A-4A80-96B1-6F1B6569BFDC}"/>
                </a:ext>
              </a:extLst>
            </p:cNvPr>
            <p:cNvCxnSpPr>
              <a:cxnSpLocks/>
              <a:stCxn id="149" idx="3"/>
              <a:endCxn id="143" idx="1"/>
            </p:cNvCxnSpPr>
            <p:nvPr/>
          </p:nvCxnSpPr>
          <p:spPr>
            <a:xfrm>
              <a:off x="8651013" y="2770390"/>
              <a:ext cx="171747" cy="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 xmlns:a16="http://schemas.microsoft.com/office/drawing/2014/main" id="{8D6D7EAF-4D11-4C15-A85B-85606D587BAF}"/>
                </a:ext>
              </a:extLst>
            </p:cNvPr>
            <p:cNvCxnSpPr>
              <a:cxnSpLocks/>
              <a:stCxn id="143" idx="0"/>
              <a:endCxn id="151" idx="3"/>
            </p:cNvCxnSpPr>
            <p:nvPr/>
          </p:nvCxnSpPr>
          <p:spPr>
            <a:xfrm rot="16200000" flipV="1">
              <a:off x="8539597" y="1489963"/>
              <a:ext cx="477786" cy="1705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 xmlns:a16="http://schemas.microsoft.com/office/drawing/2014/main" id="{F2B9278C-96C2-4FB5-B32F-6CC1E4553FA0}"/>
                </a:ext>
              </a:extLst>
            </p:cNvPr>
            <p:cNvGrpSpPr/>
            <p:nvPr/>
          </p:nvGrpSpPr>
          <p:grpSpPr>
            <a:xfrm>
              <a:off x="6977848" y="3282431"/>
              <a:ext cx="814796" cy="678749"/>
              <a:chOff x="2811483" y="2823273"/>
              <a:chExt cx="1710778" cy="1775957"/>
            </a:xfrm>
          </p:grpSpPr>
          <p:sp>
            <p:nvSpPr>
              <p:cNvPr id="224" name="Flowchart: Decision 223">
                <a:extLst>
                  <a:ext uri="{FF2B5EF4-FFF2-40B4-BE49-F238E27FC236}">
                    <a16:creationId xmlns="" xmlns:a16="http://schemas.microsoft.com/office/drawing/2014/main" id="{C85734BB-6A81-4A50-A1D3-1AEC2E7FC219}"/>
                  </a:ext>
                </a:extLst>
              </p:cNvPr>
              <p:cNvSpPr/>
              <p:nvPr/>
            </p:nvSpPr>
            <p:spPr>
              <a:xfrm>
                <a:off x="2811483" y="2823273"/>
                <a:ext cx="1710778" cy="177595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5" name="TextBox 224">
                <a:extLst>
                  <a:ext uri="{FF2B5EF4-FFF2-40B4-BE49-F238E27FC236}">
                    <a16:creationId xmlns="" xmlns:a16="http://schemas.microsoft.com/office/drawing/2014/main" id="{D1944430-5316-43EE-B795-62DA4499EF14}"/>
                  </a:ext>
                </a:extLst>
              </p:cNvPr>
              <p:cNvSpPr txBox="1"/>
              <p:nvPr/>
            </p:nvSpPr>
            <p:spPr>
              <a:xfrm>
                <a:off x="3017624" y="3184567"/>
                <a:ext cx="1253092" cy="85201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a:t>
                </a:r>
                <a:br>
                  <a:rPr lang="en-US" sz="1000" dirty="0">
                    <a:solidFill>
                      <a:schemeClr val="bg1"/>
                    </a:solidFill>
                    <a:latin typeface="Times New Roman" panose="02020603050405020304" pitchFamily="18" charset="0"/>
                    <a:cs typeface="Times New Roman" panose="02020603050405020304" pitchFamily="18" charset="0"/>
                  </a:rPr>
                </a:b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65" name="Straight Arrow Connector 64">
              <a:extLst>
                <a:ext uri="{FF2B5EF4-FFF2-40B4-BE49-F238E27FC236}">
                  <a16:creationId xmlns="" xmlns:a16="http://schemas.microsoft.com/office/drawing/2014/main" id="{4F58603B-1DA6-4CCA-88B9-71156E389C7A}"/>
                </a:ext>
              </a:extLst>
            </p:cNvPr>
            <p:cNvCxnSpPr>
              <a:cxnSpLocks/>
              <a:stCxn id="149" idx="2"/>
              <a:endCxn id="224" idx="0"/>
            </p:cNvCxnSpPr>
            <p:nvPr/>
          </p:nvCxnSpPr>
          <p:spPr>
            <a:xfrm>
              <a:off x="7381307" y="3125189"/>
              <a:ext cx="3939" cy="15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 xmlns:a16="http://schemas.microsoft.com/office/drawing/2014/main" id="{1D2FF7E2-9F3F-4FF3-AF46-CB2AFD88BF5C}"/>
                </a:ext>
              </a:extLst>
            </p:cNvPr>
            <p:cNvCxnSpPr>
              <a:cxnSpLocks/>
              <a:stCxn id="224" idx="3"/>
            </p:cNvCxnSpPr>
            <p:nvPr/>
          </p:nvCxnSpPr>
          <p:spPr>
            <a:xfrm flipV="1">
              <a:off x="7792644" y="3621805"/>
              <a:ext cx="10301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 xmlns:a16="http://schemas.microsoft.com/office/drawing/2014/main" id="{911F1439-4804-491D-9A91-7CDD0A393A11}"/>
                </a:ext>
              </a:extLst>
            </p:cNvPr>
            <p:cNvSpPr txBox="1"/>
            <p:nvPr/>
          </p:nvSpPr>
          <p:spPr>
            <a:xfrm>
              <a:off x="7441471" y="3956605"/>
              <a:ext cx="294210"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Yes</a:t>
              </a:r>
              <a:endParaRPr lang="en-US" sz="1000" i="1" dirty="0">
                <a:solidFill>
                  <a:schemeClr val="bg1"/>
                </a:solidFill>
                <a:latin typeface="Times New Roman" panose="02020603050405020304" pitchFamily="18" charset="0"/>
                <a:cs typeface="Times New Roman" panose="02020603050405020304" pitchFamily="18" charset="0"/>
              </a:endParaRPr>
            </a:p>
          </p:txBody>
        </p:sp>
        <p:sp>
          <p:nvSpPr>
            <p:cNvPr id="304" name="TextBox 303">
              <a:extLst>
                <a:ext uri="{FF2B5EF4-FFF2-40B4-BE49-F238E27FC236}">
                  <a16:creationId xmlns="" xmlns:a16="http://schemas.microsoft.com/office/drawing/2014/main" id="{292B0923-050D-455C-A4D5-AB395E0F3660}"/>
                </a:ext>
              </a:extLst>
            </p:cNvPr>
            <p:cNvSpPr txBox="1"/>
            <p:nvPr/>
          </p:nvSpPr>
          <p:spPr>
            <a:xfrm>
              <a:off x="7815591" y="3469355"/>
              <a:ext cx="262777"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No</a:t>
              </a:r>
              <a:endParaRPr lang="en-US" sz="1000" i="1" dirty="0">
                <a:solidFill>
                  <a:schemeClr val="bg1"/>
                </a:solidFill>
                <a:latin typeface="Times New Roman" panose="02020603050405020304" pitchFamily="18" charset="0"/>
                <a:cs typeface="Times New Roman" panose="02020603050405020304" pitchFamily="18" charset="0"/>
              </a:endParaRPr>
            </a:p>
          </p:txBody>
        </p:sp>
      </p:grpSp>
      <p:sp>
        <p:nvSpPr>
          <p:cNvPr id="2" name="Slide Number Placeholder 1">
            <a:extLst>
              <a:ext uri="{FF2B5EF4-FFF2-40B4-BE49-F238E27FC236}">
                <a16:creationId xmlns="" xmlns:a16="http://schemas.microsoft.com/office/drawing/2014/main" id="{5A5F983E-DE5D-44B0-82B7-7365BFAD1297}"/>
              </a:ext>
            </a:extLst>
          </p:cNvPr>
          <p:cNvSpPr>
            <a:spLocks noGrp="1"/>
          </p:cNvSpPr>
          <p:nvPr>
            <p:ph type="sldNum" sz="quarter" idx="12"/>
          </p:nvPr>
        </p:nvSpPr>
        <p:spPr/>
        <p:txBody>
          <a:bodyPr/>
          <a:lstStyle/>
          <a:p>
            <a:fld id="{A3D4C787-3065-42F2-A9F2-D2B064CC51A6}" type="slidenum">
              <a:rPr lang="en-US" smtClean="0"/>
              <a:t>23</a:t>
            </a:fld>
            <a:endParaRPr lang="en-US"/>
          </a:p>
        </p:txBody>
      </p:sp>
    </p:spTree>
    <p:extLst>
      <p:ext uri="{BB962C8B-B14F-4D97-AF65-F5344CB8AC3E}">
        <p14:creationId xmlns:p14="http://schemas.microsoft.com/office/powerpoint/2010/main" val="254783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26" name="Group 225">
            <a:extLst>
              <a:ext uri="{FF2B5EF4-FFF2-40B4-BE49-F238E27FC236}">
                <a16:creationId xmlns="" xmlns:a16="http://schemas.microsoft.com/office/drawing/2014/main" id="{07E9C80E-5064-4A88-B0A6-E334A0F7F716}"/>
              </a:ext>
            </a:extLst>
          </p:cNvPr>
          <p:cNvGrpSpPr/>
          <p:nvPr/>
        </p:nvGrpSpPr>
        <p:grpSpPr>
          <a:xfrm>
            <a:off x="1152944" y="494387"/>
            <a:ext cx="3423759" cy="4710210"/>
            <a:chOff x="1691620" y="736316"/>
            <a:chExt cx="3423759" cy="4710210"/>
          </a:xfrm>
        </p:grpSpPr>
        <p:grpSp>
          <p:nvGrpSpPr>
            <p:cNvPr id="227" name="Group 226">
              <a:extLst>
                <a:ext uri="{FF2B5EF4-FFF2-40B4-BE49-F238E27FC236}">
                  <a16:creationId xmlns="" xmlns:a16="http://schemas.microsoft.com/office/drawing/2014/main" id="{6DEEB0F1-ED06-4FF8-B597-93286C009E07}"/>
                </a:ext>
              </a:extLst>
            </p:cNvPr>
            <p:cNvGrpSpPr/>
            <p:nvPr/>
          </p:nvGrpSpPr>
          <p:grpSpPr>
            <a:xfrm>
              <a:off x="2737529" y="736316"/>
              <a:ext cx="1357130" cy="407703"/>
              <a:chOff x="4193090" y="868032"/>
              <a:chExt cx="1325490" cy="529418"/>
            </a:xfrm>
          </p:grpSpPr>
          <p:sp>
            <p:nvSpPr>
              <p:cNvPr id="300" name="Flowchart: Data 299">
                <a:extLst>
                  <a:ext uri="{FF2B5EF4-FFF2-40B4-BE49-F238E27FC236}">
                    <a16:creationId xmlns="" xmlns:a16="http://schemas.microsoft.com/office/drawing/2014/main" id="{B4CA2880-5765-4095-90FC-F8FFF1A4F401}"/>
                  </a:ext>
                </a:extLst>
              </p:cNvPr>
              <p:cNvSpPr/>
              <p:nvPr/>
            </p:nvSpPr>
            <p:spPr>
              <a:xfrm rot="5171582">
                <a:off x="4591126" y="469996"/>
                <a:ext cx="529418" cy="1325490"/>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1" name="TextBox 300">
                <a:extLst>
                  <a:ext uri="{FF2B5EF4-FFF2-40B4-BE49-F238E27FC236}">
                    <a16:creationId xmlns="" xmlns:a16="http://schemas.microsoft.com/office/drawing/2014/main" id="{6D871606-789B-44DC-B836-0A3347301488}"/>
                  </a:ext>
                </a:extLst>
              </p:cNvPr>
              <p:cNvSpPr txBox="1"/>
              <p:nvPr/>
            </p:nvSpPr>
            <p:spPr>
              <a:xfrm>
                <a:off x="4623297" y="1075605"/>
                <a:ext cx="471286" cy="11918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228" name="Group 227">
              <a:extLst>
                <a:ext uri="{FF2B5EF4-FFF2-40B4-BE49-F238E27FC236}">
                  <a16:creationId xmlns="" xmlns:a16="http://schemas.microsoft.com/office/drawing/2014/main" id="{95F1EDBC-2E7E-46AE-BA5F-ECDBB23FE09D}"/>
                </a:ext>
              </a:extLst>
            </p:cNvPr>
            <p:cNvGrpSpPr/>
            <p:nvPr/>
          </p:nvGrpSpPr>
          <p:grpSpPr>
            <a:xfrm>
              <a:off x="2749088" y="1338368"/>
              <a:ext cx="1323468" cy="400110"/>
              <a:chOff x="4948518" y="3083269"/>
              <a:chExt cx="2166149" cy="1108040"/>
            </a:xfrm>
          </p:grpSpPr>
          <p:sp>
            <p:nvSpPr>
              <p:cNvPr id="298" name="Flowchart: Process 297">
                <a:extLst>
                  <a:ext uri="{FF2B5EF4-FFF2-40B4-BE49-F238E27FC236}">
                    <a16:creationId xmlns="" xmlns:a16="http://schemas.microsoft.com/office/drawing/2014/main" id="{5A2B68D3-CCBE-43C0-A182-BB0C4F6DD2C2}"/>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9" name="TextBox 298">
                <a:extLst>
                  <a:ext uri="{FF2B5EF4-FFF2-40B4-BE49-F238E27FC236}">
                    <a16:creationId xmlns="" xmlns:a16="http://schemas.microsoft.com/office/drawing/2014/main" id="{F2D3F341-C8F4-4686-82EA-023356988428}"/>
                  </a:ext>
                </a:extLst>
              </p:cNvPr>
              <p:cNvSpPr txBox="1"/>
              <p:nvPr/>
            </p:nvSpPr>
            <p:spPr>
              <a:xfrm>
                <a:off x="5148174" y="3083269"/>
                <a:ext cx="1800386" cy="11080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229" name="Group 228">
              <a:extLst>
                <a:ext uri="{FF2B5EF4-FFF2-40B4-BE49-F238E27FC236}">
                  <a16:creationId xmlns="" xmlns:a16="http://schemas.microsoft.com/office/drawing/2014/main" id="{B5CC00F9-6F64-432B-A5F7-E05F264203CB}"/>
                </a:ext>
              </a:extLst>
            </p:cNvPr>
            <p:cNvGrpSpPr/>
            <p:nvPr/>
          </p:nvGrpSpPr>
          <p:grpSpPr>
            <a:xfrm>
              <a:off x="2783229" y="1933756"/>
              <a:ext cx="1323468" cy="338206"/>
              <a:chOff x="4948518" y="3209365"/>
              <a:chExt cx="2166149" cy="860611"/>
            </a:xfrm>
          </p:grpSpPr>
          <p:sp>
            <p:nvSpPr>
              <p:cNvPr id="296" name="Flowchart: Process 295">
                <a:extLst>
                  <a:ext uri="{FF2B5EF4-FFF2-40B4-BE49-F238E27FC236}">
                    <a16:creationId xmlns="" xmlns:a16="http://schemas.microsoft.com/office/drawing/2014/main" id="{7C060EB9-D84B-4E4D-8835-5F7010DAE025}"/>
                  </a:ext>
                </a:extLst>
              </p:cNvPr>
              <p:cNvSpPr/>
              <p:nvPr/>
            </p:nvSpPr>
            <p:spPr>
              <a:xfrm>
                <a:off x="4948518"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7" name="TextBox 296">
                <a:extLst>
                  <a:ext uri="{FF2B5EF4-FFF2-40B4-BE49-F238E27FC236}">
                    <a16:creationId xmlns="" xmlns:a16="http://schemas.microsoft.com/office/drawing/2014/main" id="{99727920-A032-46C8-AC9C-4F7B774C97A1}"/>
                  </a:ext>
                </a:extLst>
              </p:cNvPr>
              <p:cNvSpPr txBox="1"/>
              <p:nvPr/>
            </p:nvSpPr>
            <p:spPr>
              <a:xfrm>
                <a:off x="5178058" y="3388723"/>
                <a:ext cx="1710779" cy="508654"/>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a:t>
                </a:r>
                <a:r>
                  <a:rPr lang="en-US" sz="1000" i="1" dirty="0">
                    <a:solidFill>
                      <a:schemeClr val="bg1"/>
                    </a:solidFill>
                    <a:latin typeface="Times New Roman" panose="02020603050405020304" pitchFamily="18" charset="0"/>
                    <a:cs typeface="Times New Roman" panose="02020603050405020304" pitchFamily="18" charset="0"/>
                  </a:rPr>
                  <a:t>L</a:t>
                </a:r>
              </a:p>
            </p:txBody>
          </p:sp>
        </p:grpSp>
        <p:grpSp>
          <p:nvGrpSpPr>
            <p:cNvPr id="230" name="Group 229">
              <a:extLst>
                <a:ext uri="{FF2B5EF4-FFF2-40B4-BE49-F238E27FC236}">
                  <a16:creationId xmlns="" xmlns:a16="http://schemas.microsoft.com/office/drawing/2014/main" id="{C172CBFF-B2ED-47F7-A97B-2CBCF3583E92}"/>
                </a:ext>
              </a:extLst>
            </p:cNvPr>
            <p:cNvGrpSpPr/>
            <p:nvPr/>
          </p:nvGrpSpPr>
          <p:grpSpPr>
            <a:xfrm>
              <a:off x="1691620" y="2552622"/>
              <a:ext cx="3423759" cy="551508"/>
              <a:chOff x="3939810" y="4188899"/>
              <a:chExt cx="2092791" cy="702472"/>
            </a:xfrm>
          </p:grpSpPr>
          <p:sp>
            <p:nvSpPr>
              <p:cNvPr id="294" name="Flowchart: Process 293">
                <a:extLst>
                  <a:ext uri="{FF2B5EF4-FFF2-40B4-BE49-F238E27FC236}">
                    <a16:creationId xmlns="" xmlns:a16="http://schemas.microsoft.com/office/drawing/2014/main" id="{21211310-C924-46BC-8691-D8D5B35C043A}"/>
                  </a:ext>
                </a:extLst>
              </p:cNvPr>
              <p:cNvSpPr/>
              <p:nvPr/>
            </p:nvSpPr>
            <p:spPr>
              <a:xfrm>
                <a:off x="3939810" y="4188899"/>
                <a:ext cx="2092791" cy="702472"/>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5" name="TextBox 294">
                <a:extLst>
                  <a:ext uri="{FF2B5EF4-FFF2-40B4-BE49-F238E27FC236}">
                    <a16:creationId xmlns="" xmlns:a16="http://schemas.microsoft.com/office/drawing/2014/main" id="{4CD9EEF9-2BD9-4B37-85F2-88DBEFF9929E}"/>
                  </a:ext>
                </a:extLst>
              </p:cNvPr>
              <p:cNvSpPr txBox="1"/>
              <p:nvPr/>
            </p:nvSpPr>
            <p:spPr>
              <a:xfrm>
                <a:off x="3970733" y="4230378"/>
                <a:ext cx="2045226" cy="588036"/>
              </a:xfrm>
              <a:prstGeom prst="rect">
                <a:avLst/>
              </a:prstGeom>
              <a:noFill/>
            </p:spPr>
            <p:txBody>
              <a:bodyPr wrap="square" lIns="0" tIns="0" rIns="0" bIns="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231" name="Group 230">
              <a:extLst>
                <a:ext uri="{FF2B5EF4-FFF2-40B4-BE49-F238E27FC236}">
                  <a16:creationId xmlns="" xmlns:a16="http://schemas.microsoft.com/office/drawing/2014/main" id="{DDAE68CF-756E-452A-ABFA-420A4F81B261}"/>
                </a:ext>
              </a:extLst>
            </p:cNvPr>
            <p:cNvGrpSpPr/>
            <p:nvPr/>
          </p:nvGrpSpPr>
          <p:grpSpPr>
            <a:xfrm>
              <a:off x="2412915" y="4404687"/>
              <a:ext cx="1981170" cy="390220"/>
              <a:chOff x="4948517" y="3119720"/>
              <a:chExt cx="2797349" cy="950256"/>
            </a:xfrm>
          </p:grpSpPr>
          <p:sp>
            <p:nvSpPr>
              <p:cNvPr id="292" name="Flowchart: Process 291">
                <a:extLst>
                  <a:ext uri="{FF2B5EF4-FFF2-40B4-BE49-F238E27FC236}">
                    <a16:creationId xmlns="" xmlns:a16="http://schemas.microsoft.com/office/drawing/2014/main" id="{89802835-7ED6-40E6-8512-9A28CD3D90B2}"/>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3" name="TextBox 292">
                <a:extLst>
                  <a:ext uri="{FF2B5EF4-FFF2-40B4-BE49-F238E27FC236}">
                    <a16:creationId xmlns="" xmlns:a16="http://schemas.microsoft.com/office/drawing/2014/main" id="{05829D9D-0653-4587-ABAB-76E774313358}"/>
                  </a:ext>
                </a:extLst>
              </p:cNvPr>
              <p:cNvSpPr txBox="1"/>
              <p:nvPr/>
            </p:nvSpPr>
            <p:spPr>
              <a:xfrm>
                <a:off x="5037368" y="3340520"/>
                <a:ext cx="2619644" cy="5086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grpSp>
          <p:nvGrpSpPr>
            <p:cNvPr id="232" name="Group 231">
              <a:extLst>
                <a:ext uri="{FF2B5EF4-FFF2-40B4-BE49-F238E27FC236}">
                  <a16:creationId xmlns="" xmlns:a16="http://schemas.microsoft.com/office/drawing/2014/main" id="{7178441F-8B3A-4AF3-81B8-AEA91D952E92}"/>
                </a:ext>
              </a:extLst>
            </p:cNvPr>
            <p:cNvGrpSpPr/>
            <p:nvPr/>
          </p:nvGrpSpPr>
          <p:grpSpPr>
            <a:xfrm>
              <a:off x="1691620" y="3823750"/>
              <a:ext cx="3423759" cy="324463"/>
              <a:chOff x="3217735" y="3209363"/>
              <a:chExt cx="5603745" cy="1500353"/>
            </a:xfrm>
          </p:grpSpPr>
          <p:sp>
            <p:nvSpPr>
              <p:cNvPr id="290" name="Flowchart: Process 289">
                <a:extLst>
                  <a:ext uri="{FF2B5EF4-FFF2-40B4-BE49-F238E27FC236}">
                    <a16:creationId xmlns="" xmlns:a16="http://schemas.microsoft.com/office/drawing/2014/main" id="{4EEC800D-452D-4B45-996C-57AD0ABABF15}"/>
                  </a:ext>
                </a:extLst>
              </p:cNvPr>
              <p:cNvSpPr/>
              <p:nvPr/>
            </p:nvSpPr>
            <p:spPr>
              <a:xfrm>
                <a:off x="3217735" y="3209363"/>
                <a:ext cx="5603745" cy="150035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1" name="TextBox 290">
                <a:extLst>
                  <a:ext uri="{FF2B5EF4-FFF2-40B4-BE49-F238E27FC236}">
                    <a16:creationId xmlns="" xmlns:a16="http://schemas.microsoft.com/office/drawing/2014/main" id="{5485E56F-DADA-4B84-8F33-957DBFC88B60}"/>
                  </a:ext>
                </a:extLst>
              </p:cNvPr>
              <p:cNvSpPr txBox="1"/>
              <p:nvPr/>
            </p:nvSpPr>
            <p:spPr>
              <a:xfrm>
                <a:off x="3422478" y="3361949"/>
                <a:ext cx="4998622" cy="1138553"/>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L that created CGH in minimum time</a:t>
                </a:r>
                <a:r>
                  <a:rPr lang="en-US" sz="1000" baseline="-25000" dirty="0">
                    <a:solidFill>
                      <a:schemeClr val="bg1"/>
                    </a:solidFill>
                    <a:latin typeface="Times New Roman" panose="02020603050405020304" pitchFamily="18" charset="0"/>
                    <a:cs typeface="Times New Roman" panose="02020603050405020304" pitchFamily="18" charset="0"/>
                  </a:rPr>
                  <a:t> </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r>
                  <a:rPr lang="en-US" sz="1000" dirty="0">
                    <a:solidFill>
                      <a:schemeClr val="bg1"/>
                    </a:solidFill>
                    <a:latin typeface="Times New Roman" panose="02020603050405020304" pitchFamily="18" charset="0"/>
                    <a:cs typeface="Times New Roman" panose="02020603050405020304" pitchFamily="18" charset="0"/>
                  </a:rPr>
                  <a:t>)</a:t>
                </a:r>
              </a:p>
            </p:txBody>
          </p:sp>
        </p:grpSp>
        <p:cxnSp>
          <p:nvCxnSpPr>
            <p:cNvPr id="233" name="Straight Arrow Connector 232">
              <a:extLst>
                <a:ext uri="{FF2B5EF4-FFF2-40B4-BE49-F238E27FC236}">
                  <a16:creationId xmlns="" xmlns:a16="http://schemas.microsoft.com/office/drawing/2014/main" id="{00653C34-6AFF-481A-857D-72CA46057393}"/>
                </a:ext>
              </a:extLst>
            </p:cNvPr>
            <p:cNvCxnSpPr>
              <a:stCxn id="296" idx="2"/>
            </p:cNvCxnSpPr>
            <p:nvPr/>
          </p:nvCxnSpPr>
          <p:spPr>
            <a:xfrm flipH="1">
              <a:off x="3439685" y="2271962"/>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 xmlns:a16="http://schemas.microsoft.com/office/drawing/2014/main" id="{3CF6516E-A7B5-451F-9C6F-CDBFED0DB0DF}"/>
                </a:ext>
              </a:extLst>
            </p:cNvPr>
            <p:cNvCxnSpPr>
              <a:stCxn id="300" idx="5"/>
              <a:endCxn id="299" idx="0"/>
            </p:cNvCxnSpPr>
            <p:nvPr/>
          </p:nvCxnSpPr>
          <p:spPr>
            <a:xfrm flipH="1">
              <a:off x="3421071" y="1102889"/>
              <a:ext cx="5851" cy="23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 xmlns:a16="http://schemas.microsoft.com/office/drawing/2014/main" id="{786FCFA4-1C7D-42DB-AE92-09C0640D45D3}"/>
                </a:ext>
              </a:extLst>
            </p:cNvPr>
            <p:cNvGrpSpPr/>
            <p:nvPr/>
          </p:nvGrpSpPr>
          <p:grpSpPr>
            <a:xfrm>
              <a:off x="1706842" y="3228533"/>
              <a:ext cx="1427367" cy="400110"/>
              <a:chOff x="4948517" y="3113558"/>
              <a:chExt cx="2797349" cy="962577"/>
            </a:xfrm>
          </p:grpSpPr>
          <p:sp>
            <p:nvSpPr>
              <p:cNvPr id="288" name="Flowchart: Process 287">
                <a:extLst>
                  <a:ext uri="{FF2B5EF4-FFF2-40B4-BE49-F238E27FC236}">
                    <a16:creationId xmlns="" xmlns:a16="http://schemas.microsoft.com/office/drawing/2014/main" id="{1F0AD24C-0A05-4114-88E9-D40F4A8224D9}"/>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9" name="TextBox 288">
                <a:extLst>
                  <a:ext uri="{FF2B5EF4-FFF2-40B4-BE49-F238E27FC236}">
                    <a16:creationId xmlns="" xmlns:a16="http://schemas.microsoft.com/office/drawing/2014/main" id="{56691373-893C-4EF6-A794-B8B95C9433B4}"/>
                  </a:ext>
                </a:extLst>
              </p:cNvPr>
              <p:cNvSpPr txBox="1"/>
              <p:nvPr/>
            </p:nvSpPr>
            <p:spPr>
              <a:xfrm>
                <a:off x="5037366" y="3113558"/>
                <a:ext cx="2619642" cy="96257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a:t>
                </a:r>
              </a:p>
            </p:txBody>
          </p:sp>
        </p:grpSp>
        <p:cxnSp>
          <p:nvCxnSpPr>
            <p:cNvPr id="236" name="Straight Arrow Connector 235">
              <a:extLst>
                <a:ext uri="{FF2B5EF4-FFF2-40B4-BE49-F238E27FC236}">
                  <a16:creationId xmlns="" xmlns:a16="http://schemas.microsoft.com/office/drawing/2014/main" id="{B99EC03E-DE41-4103-A26D-8CC3EA475EFD}"/>
                </a:ext>
              </a:extLst>
            </p:cNvPr>
            <p:cNvCxnSpPr/>
            <p:nvPr/>
          </p:nvCxnSpPr>
          <p:spPr>
            <a:xfrm flipH="1">
              <a:off x="3439685" y="1706438"/>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 xmlns:a16="http://schemas.microsoft.com/office/drawing/2014/main" id="{807DA492-EDA6-4ACE-A5CC-D594DD44CAC2}"/>
                </a:ext>
              </a:extLst>
            </p:cNvPr>
            <p:cNvCxnSpPr>
              <a:cxnSpLocks/>
              <a:stCxn id="288" idx="1"/>
              <a:endCxn id="296" idx="1"/>
            </p:cNvCxnSpPr>
            <p:nvPr/>
          </p:nvCxnSpPr>
          <p:spPr>
            <a:xfrm rot="10800000" flipH="1">
              <a:off x="1706841" y="2102859"/>
              <a:ext cx="1076387" cy="1325730"/>
            </a:xfrm>
            <a:prstGeom prst="bentConnector3">
              <a:avLst>
                <a:gd name="adj1" fmla="val -21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 xmlns:a16="http://schemas.microsoft.com/office/drawing/2014/main" id="{D6BA3F86-D075-48D0-B45A-911686F07EC4}"/>
                </a:ext>
              </a:extLst>
            </p:cNvPr>
            <p:cNvCxnSpPr>
              <a:stCxn id="294" idx="2"/>
            </p:cNvCxnSpPr>
            <p:nvPr/>
          </p:nvCxnSpPr>
          <p:spPr>
            <a:xfrm flipH="1">
              <a:off x="3403500" y="3104128"/>
              <a:ext cx="1" cy="7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 xmlns:a16="http://schemas.microsoft.com/office/drawing/2014/main" id="{7E0F118A-72B3-4AA1-82C2-163DA1F46753}"/>
                </a:ext>
              </a:extLst>
            </p:cNvPr>
            <p:cNvCxnSpPr>
              <a:cxnSpLocks/>
            </p:cNvCxnSpPr>
            <p:nvPr/>
          </p:nvCxnSpPr>
          <p:spPr>
            <a:xfrm flipH="1">
              <a:off x="3115765" y="3428588"/>
              <a:ext cx="28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 xmlns:a16="http://schemas.microsoft.com/office/drawing/2014/main" id="{2AE7E543-DF09-490C-B05E-C801AA0122B7}"/>
                </a:ext>
              </a:extLst>
            </p:cNvPr>
            <p:cNvCxnSpPr>
              <a:stCxn id="292" idx="3"/>
              <a:endCxn id="298" idx="3"/>
            </p:cNvCxnSpPr>
            <p:nvPr/>
          </p:nvCxnSpPr>
          <p:spPr>
            <a:xfrm flipH="1" flipV="1">
              <a:off x="4072556" y="1539283"/>
              <a:ext cx="321529" cy="3060514"/>
            </a:xfrm>
            <a:prstGeom prst="bentConnector3">
              <a:avLst>
                <a:gd name="adj1" fmla="val -266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 xmlns:a16="http://schemas.microsoft.com/office/drawing/2014/main" id="{F71AF5FE-8DC7-4D89-8E9E-8908EA2C5F3A}"/>
                </a:ext>
              </a:extLst>
            </p:cNvPr>
            <p:cNvCxnSpPr/>
            <p:nvPr/>
          </p:nvCxnSpPr>
          <p:spPr>
            <a:xfrm flipH="1">
              <a:off x="3403500" y="4148211"/>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 xmlns:a16="http://schemas.microsoft.com/office/drawing/2014/main" id="{0ABC21FA-6D79-47B9-A014-5B7980016C30}"/>
                </a:ext>
              </a:extLst>
            </p:cNvPr>
            <p:cNvGrpSpPr/>
            <p:nvPr/>
          </p:nvGrpSpPr>
          <p:grpSpPr>
            <a:xfrm>
              <a:off x="2065880" y="5046416"/>
              <a:ext cx="2675238" cy="400110"/>
              <a:chOff x="4948517" y="3107678"/>
              <a:chExt cx="2797349" cy="974340"/>
            </a:xfrm>
          </p:grpSpPr>
          <p:sp>
            <p:nvSpPr>
              <p:cNvPr id="286" name="Flowchart: Process 285">
                <a:extLst>
                  <a:ext uri="{FF2B5EF4-FFF2-40B4-BE49-F238E27FC236}">
                    <a16:creationId xmlns="" xmlns:a16="http://schemas.microsoft.com/office/drawing/2014/main" id="{2CBF1A7D-EF58-42E7-BC40-27B5D66EE953}"/>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7" name="TextBox 286">
                <a:extLst>
                  <a:ext uri="{FF2B5EF4-FFF2-40B4-BE49-F238E27FC236}">
                    <a16:creationId xmlns="" xmlns:a16="http://schemas.microsoft.com/office/drawing/2014/main" id="{E5414805-B261-4CE3-953D-7A911EABEA1D}"/>
                  </a:ext>
                </a:extLst>
              </p:cNvPr>
              <p:cNvSpPr txBox="1"/>
              <p:nvPr/>
            </p:nvSpPr>
            <p:spPr>
              <a:xfrm>
                <a:off x="5037368" y="3107678"/>
                <a:ext cx="2619644" cy="97434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285" name="Straight Arrow Connector 284">
              <a:extLst>
                <a:ext uri="{FF2B5EF4-FFF2-40B4-BE49-F238E27FC236}">
                  <a16:creationId xmlns="" xmlns:a16="http://schemas.microsoft.com/office/drawing/2014/main" id="{2B9A209C-1306-48C3-901A-88C22F45B813}"/>
                </a:ext>
              </a:extLst>
            </p:cNvPr>
            <p:cNvCxnSpPr/>
            <p:nvPr/>
          </p:nvCxnSpPr>
          <p:spPr>
            <a:xfrm flipH="1">
              <a:off x="3403497" y="4794906"/>
              <a:ext cx="5278" cy="23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 xmlns:a16="http://schemas.microsoft.com/office/drawing/2014/main" id="{5C8BA389-857A-40CC-B537-06B9124721D1}"/>
              </a:ext>
            </a:extLst>
          </p:cNvPr>
          <p:cNvGrpSpPr/>
          <p:nvPr/>
        </p:nvGrpSpPr>
        <p:grpSpPr>
          <a:xfrm>
            <a:off x="6098472" y="1147135"/>
            <a:ext cx="4341054" cy="3316360"/>
            <a:chOff x="6098472" y="1147135"/>
            <a:chExt cx="4341054" cy="3316360"/>
          </a:xfrm>
        </p:grpSpPr>
        <p:grpSp>
          <p:nvGrpSpPr>
            <p:cNvPr id="119" name="Group 118">
              <a:extLst>
                <a:ext uri="{FF2B5EF4-FFF2-40B4-BE49-F238E27FC236}">
                  <a16:creationId xmlns="" xmlns:a16="http://schemas.microsoft.com/office/drawing/2014/main" id="{7712F4F4-C5C5-40E1-99E9-FCB768AA0B90}"/>
                </a:ext>
              </a:extLst>
            </p:cNvPr>
            <p:cNvGrpSpPr/>
            <p:nvPr/>
          </p:nvGrpSpPr>
          <p:grpSpPr>
            <a:xfrm>
              <a:off x="6829951" y="1147135"/>
              <a:ext cx="1087240" cy="331811"/>
              <a:chOff x="4439598" y="854389"/>
              <a:chExt cx="1325487" cy="529418"/>
            </a:xfrm>
          </p:grpSpPr>
          <p:sp>
            <p:nvSpPr>
              <p:cNvPr id="155" name="Flowchart: Data 154">
                <a:extLst>
                  <a:ext uri="{FF2B5EF4-FFF2-40B4-BE49-F238E27FC236}">
                    <a16:creationId xmlns="" xmlns:a16="http://schemas.microsoft.com/office/drawing/2014/main" id="{7954FEDD-ADF0-4845-85BD-768520B23190}"/>
                  </a:ext>
                </a:extLst>
              </p:cNvPr>
              <p:cNvSpPr/>
              <p:nvPr/>
            </p:nvSpPr>
            <p:spPr>
              <a:xfrm rot="5171582">
                <a:off x="4837633" y="456354"/>
                <a:ext cx="529418" cy="1325487"/>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6" name="TextBox 155">
                <a:extLst>
                  <a:ext uri="{FF2B5EF4-FFF2-40B4-BE49-F238E27FC236}">
                    <a16:creationId xmlns="" xmlns:a16="http://schemas.microsoft.com/office/drawing/2014/main" id="{B957AADB-CDEB-4574-8355-15F6D1E9C365}"/>
                  </a:ext>
                </a:extLst>
              </p:cNvPr>
              <p:cNvSpPr txBox="1"/>
              <p:nvPr/>
            </p:nvSpPr>
            <p:spPr>
              <a:xfrm>
                <a:off x="4450335" y="959237"/>
                <a:ext cx="1181410" cy="31972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120" name="Group 119">
              <a:extLst>
                <a:ext uri="{FF2B5EF4-FFF2-40B4-BE49-F238E27FC236}">
                  <a16:creationId xmlns="" xmlns:a16="http://schemas.microsoft.com/office/drawing/2014/main" id="{10565348-1880-4ED9-83F2-8E147C464FC5}"/>
                </a:ext>
              </a:extLst>
            </p:cNvPr>
            <p:cNvGrpSpPr/>
            <p:nvPr/>
          </p:nvGrpSpPr>
          <p:grpSpPr>
            <a:xfrm>
              <a:off x="6249930" y="1598660"/>
              <a:ext cx="2299806" cy="253272"/>
              <a:chOff x="4863251" y="3209366"/>
              <a:chExt cx="2257650" cy="1266869"/>
            </a:xfrm>
          </p:grpSpPr>
          <p:sp>
            <p:nvSpPr>
              <p:cNvPr id="153" name="Flowchart: Process 152">
                <a:extLst>
                  <a:ext uri="{FF2B5EF4-FFF2-40B4-BE49-F238E27FC236}">
                    <a16:creationId xmlns="" xmlns:a16="http://schemas.microsoft.com/office/drawing/2014/main" id="{9E83E269-CDAE-4A38-A582-AB6CBDFDBD78}"/>
                  </a:ext>
                </a:extLst>
              </p:cNvPr>
              <p:cNvSpPr/>
              <p:nvPr/>
            </p:nvSpPr>
            <p:spPr>
              <a:xfrm>
                <a:off x="4863251" y="3209366"/>
                <a:ext cx="2257650" cy="120760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4" name="TextBox 153">
                <a:extLst>
                  <a:ext uri="{FF2B5EF4-FFF2-40B4-BE49-F238E27FC236}">
                    <a16:creationId xmlns="" xmlns:a16="http://schemas.microsoft.com/office/drawing/2014/main" id="{F26CA790-830A-42DD-9FEF-958DA0F281D0}"/>
                  </a:ext>
                </a:extLst>
              </p:cNvPr>
              <p:cNvSpPr txBox="1"/>
              <p:nvPr/>
            </p:nvSpPr>
            <p:spPr>
              <a:xfrm>
                <a:off x="4891568" y="3244635"/>
                <a:ext cx="2166149" cy="123160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121" name="Group 120">
              <a:extLst>
                <a:ext uri="{FF2B5EF4-FFF2-40B4-BE49-F238E27FC236}">
                  <a16:creationId xmlns="" xmlns:a16="http://schemas.microsoft.com/office/drawing/2014/main" id="{6F4E2C89-16BF-4FF0-BA25-063F54D0F2A3}"/>
                </a:ext>
              </a:extLst>
            </p:cNvPr>
            <p:cNvGrpSpPr/>
            <p:nvPr/>
          </p:nvGrpSpPr>
          <p:grpSpPr>
            <a:xfrm>
              <a:off x="6838591" y="1966098"/>
              <a:ext cx="1087246" cy="275250"/>
              <a:chOff x="4935867" y="3209365"/>
              <a:chExt cx="2166149" cy="860611"/>
            </a:xfrm>
          </p:grpSpPr>
          <p:sp>
            <p:nvSpPr>
              <p:cNvPr id="151" name="Flowchart: Process 150">
                <a:extLst>
                  <a:ext uri="{FF2B5EF4-FFF2-40B4-BE49-F238E27FC236}">
                    <a16:creationId xmlns="" xmlns:a16="http://schemas.microsoft.com/office/drawing/2014/main" id="{06EBC74A-8758-4C02-8443-C29128DB8CF1}"/>
                  </a:ext>
                </a:extLst>
              </p:cNvPr>
              <p:cNvSpPr/>
              <p:nvPr/>
            </p:nvSpPr>
            <p:spPr>
              <a:xfrm>
                <a:off x="4935867"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2" name="TextBox 151">
                <a:extLst>
                  <a:ext uri="{FF2B5EF4-FFF2-40B4-BE49-F238E27FC236}">
                    <a16:creationId xmlns="" xmlns:a16="http://schemas.microsoft.com/office/drawing/2014/main" id="{81290ECC-7D2F-469B-AA7E-7DC1B374BC86}"/>
                  </a:ext>
                </a:extLst>
              </p:cNvPr>
              <p:cNvSpPr txBox="1"/>
              <p:nvPr/>
            </p:nvSpPr>
            <p:spPr>
              <a:xfrm>
                <a:off x="5178058" y="3258125"/>
                <a:ext cx="1710779" cy="76984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L</a:t>
                </a:r>
              </a:p>
            </p:txBody>
          </p:sp>
        </p:grpSp>
        <p:grpSp>
          <p:nvGrpSpPr>
            <p:cNvPr id="122" name="Group 121">
              <a:extLst>
                <a:ext uri="{FF2B5EF4-FFF2-40B4-BE49-F238E27FC236}">
                  <a16:creationId xmlns="" xmlns:a16="http://schemas.microsoft.com/office/drawing/2014/main" id="{6ED0269F-D0F0-493B-BC6C-37D4E2EC81AB}"/>
                </a:ext>
              </a:extLst>
            </p:cNvPr>
            <p:cNvGrpSpPr/>
            <p:nvPr/>
          </p:nvGrpSpPr>
          <p:grpSpPr>
            <a:xfrm>
              <a:off x="6111600" y="2415590"/>
              <a:ext cx="2552112" cy="709599"/>
              <a:chOff x="3907919" y="4188899"/>
              <a:chExt cx="2124682" cy="757885"/>
            </a:xfrm>
          </p:grpSpPr>
          <p:sp>
            <p:nvSpPr>
              <p:cNvPr id="149" name="Flowchart: Process 148">
                <a:extLst>
                  <a:ext uri="{FF2B5EF4-FFF2-40B4-BE49-F238E27FC236}">
                    <a16:creationId xmlns="" xmlns:a16="http://schemas.microsoft.com/office/drawing/2014/main" id="{B1D2608E-CC7A-449C-8859-BBB23C90DC81}"/>
                  </a:ext>
                </a:extLst>
              </p:cNvPr>
              <p:cNvSpPr/>
              <p:nvPr/>
            </p:nvSpPr>
            <p:spPr>
              <a:xfrm>
                <a:off x="3907919" y="4188899"/>
                <a:ext cx="2114110" cy="75788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0" name="TextBox 149">
                <a:extLst>
                  <a:ext uri="{FF2B5EF4-FFF2-40B4-BE49-F238E27FC236}">
                    <a16:creationId xmlns="" xmlns:a16="http://schemas.microsoft.com/office/drawing/2014/main" id="{489B33F2-9598-4274-B137-7D39142472FD}"/>
                  </a:ext>
                </a:extLst>
              </p:cNvPr>
              <p:cNvSpPr txBox="1"/>
              <p:nvPr/>
            </p:nvSpPr>
            <p:spPr>
              <a:xfrm>
                <a:off x="3939015" y="4226347"/>
                <a:ext cx="2093586" cy="639728"/>
              </a:xfrm>
              <a:prstGeom prst="rect">
                <a:avLst/>
              </a:prstGeom>
              <a:noFill/>
            </p:spPr>
            <p:txBody>
              <a:bodyPr wrap="square" lIns="91440" tIns="91440" rIns="91440" bIns="9144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124" name="Group 123">
              <a:extLst>
                <a:ext uri="{FF2B5EF4-FFF2-40B4-BE49-F238E27FC236}">
                  <a16:creationId xmlns="" xmlns:a16="http://schemas.microsoft.com/office/drawing/2014/main" id="{70C32789-A265-4D6C-975C-14C237F9CD3C}"/>
                </a:ext>
              </a:extLst>
            </p:cNvPr>
            <p:cNvGrpSpPr/>
            <p:nvPr/>
          </p:nvGrpSpPr>
          <p:grpSpPr>
            <a:xfrm>
              <a:off x="8835460" y="3406323"/>
              <a:ext cx="1604065" cy="410473"/>
              <a:chOff x="4971209" y="3119720"/>
              <a:chExt cx="2866428" cy="967107"/>
            </a:xfrm>
          </p:grpSpPr>
          <p:sp>
            <p:nvSpPr>
              <p:cNvPr id="147" name="Flowchart: Process 146">
                <a:extLst>
                  <a:ext uri="{FF2B5EF4-FFF2-40B4-BE49-F238E27FC236}">
                    <a16:creationId xmlns="" xmlns:a16="http://schemas.microsoft.com/office/drawing/2014/main" id="{DFCE119E-623C-41C6-9978-248EDC6E6C84}"/>
                  </a:ext>
                </a:extLst>
              </p:cNvPr>
              <p:cNvSpPr/>
              <p:nvPr/>
            </p:nvSpPr>
            <p:spPr>
              <a:xfrm>
                <a:off x="4971209" y="3119720"/>
                <a:ext cx="2866428"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8" name="TextBox 147">
                <a:extLst>
                  <a:ext uri="{FF2B5EF4-FFF2-40B4-BE49-F238E27FC236}">
                    <a16:creationId xmlns="" xmlns:a16="http://schemas.microsoft.com/office/drawing/2014/main" id="{93170270-6F95-4C7D-90A9-5AEF698DB748}"/>
                  </a:ext>
                </a:extLst>
              </p:cNvPr>
              <p:cNvSpPr txBox="1"/>
              <p:nvPr/>
            </p:nvSpPr>
            <p:spPr>
              <a:xfrm>
                <a:off x="5037368" y="3144136"/>
                <a:ext cx="2708497" cy="942691"/>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cxnSp>
          <p:nvCxnSpPr>
            <p:cNvPr id="130" name="Straight Arrow Connector 129">
              <a:extLst>
                <a:ext uri="{FF2B5EF4-FFF2-40B4-BE49-F238E27FC236}">
                  <a16:creationId xmlns="" xmlns:a16="http://schemas.microsoft.com/office/drawing/2014/main" id="{7DCC0A5E-010A-46E9-AD1C-CB38A835C786}"/>
                </a:ext>
              </a:extLst>
            </p:cNvPr>
            <p:cNvCxnSpPr>
              <a:cxnSpLocks/>
              <a:stCxn id="151" idx="2"/>
              <a:endCxn id="149" idx="0"/>
            </p:cNvCxnSpPr>
            <p:nvPr/>
          </p:nvCxnSpPr>
          <p:spPr>
            <a:xfrm flipH="1">
              <a:off x="7381307" y="2241348"/>
              <a:ext cx="907" cy="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 xmlns:a16="http://schemas.microsoft.com/office/drawing/2014/main" id="{C84E4977-4251-48C1-8FD2-F708B3457D7C}"/>
                </a:ext>
              </a:extLst>
            </p:cNvPr>
            <p:cNvGrpSpPr/>
            <p:nvPr/>
          </p:nvGrpSpPr>
          <p:grpSpPr>
            <a:xfrm>
              <a:off x="8822760" y="2578992"/>
              <a:ext cx="1616766" cy="393242"/>
              <a:chOff x="4948517" y="3113559"/>
              <a:chExt cx="2797349" cy="962577"/>
            </a:xfrm>
          </p:grpSpPr>
          <p:sp>
            <p:nvSpPr>
              <p:cNvPr id="143" name="Flowchart: Process 142">
                <a:extLst>
                  <a:ext uri="{FF2B5EF4-FFF2-40B4-BE49-F238E27FC236}">
                    <a16:creationId xmlns="" xmlns:a16="http://schemas.microsoft.com/office/drawing/2014/main" id="{A55AD9FD-98A6-4891-A258-4D841DD27CEC}"/>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4" name="TextBox 143">
                <a:extLst>
                  <a:ext uri="{FF2B5EF4-FFF2-40B4-BE49-F238E27FC236}">
                    <a16:creationId xmlns="" xmlns:a16="http://schemas.microsoft.com/office/drawing/2014/main" id="{F66E17CF-1547-42AD-93BA-159E2B0AC1FD}"/>
                  </a:ext>
                </a:extLst>
              </p:cNvPr>
              <p:cNvSpPr txBox="1"/>
              <p:nvPr/>
            </p:nvSpPr>
            <p:spPr>
              <a:xfrm>
                <a:off x="5037365" y="3113559"/>
                <a:ext cx="2619642" cy="96257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a:t>
                </a:r>
              </a:p>
            </p:txBody>
          </p:sp>
        </p:grpSp>
        <p:cxnSp>
          <p:nvCxnSpPr>
            <p:cNvPr id="133" name="Straight Arrow Connector 132">
              <a:extLst>
                <a:ext uri="{FF2B5EF4-FFF2-40B4-BE49-F238E27FC236}">
                  <a16:creationId xmlns="" xmlns:a16="http://schemas.microsoft.com/office/drawing/2014/main" id="{77D0D212-EAAF-48F7-A3A5-03D8DECC09BC}"/>
                </a:ext>
              </a:extLst>
            </p:cNvPr>
            <p:cNvCxnSpPr>
              <a:cxnSpLocks/>
              <a:stCxn id="154" idx="2"/>
              <a:endCxn id="151" idx="0"/>
            </p:cNvCxnSpPr>
            <p:nvPr/>
          </p:nvCxnSpPr>
          <p:spPr>
            <a:xfrm>
              <a:off x="7382074" y="1851932"/>
              <a:ext cx="140" cy="11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 xmlns:a16="http://schemas.microsoft.com/office/drawing/2014/main" id="{E132C8E2-3B22-4F8C-B4C5-454AA2BC079B}"/>
                </a:ext>
              </a:extLst>
            </p:cNvPr>
            <p:cNvCxnSpPr>
              <a:cxnSpLocks/>
              <a:stCxn id="147" idx="3"/>
              <a:endCxn id="153" idx="3"/>
            </p:cNvCxnSpPr>
            <p:nvPr/>
          </p:nvCxnSpPr>
          <p:spPr>
            <a:xfrm flipH="1" flipV="1">
              <a:off x="8549736" y="1719372"/>
              <a:ext cx="1889789" cy="1888612"/>
            </a:xfrm>
            <a:prstGeom prst="bentConnector3">
              <a:avLst>
                <a:gd name="adj1" fmla="val -571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 xmlns:a16="http://schemas.microsoft.com/office/drawing/2014/main" id="{59F0E301-B5CE-4E85-8E40-8D1DD0D0AE9D}"/>
                </a:ext>
              </a:extLst>
            </p:cNvPr>
            <p:cNvGrpSpPr/>
            <p:nvPr/>
          </p:nvGrpSpPr>
          <p:grpSpPr>
            <a:xfrm>
              <a:off x="6098472" y="4109346"/>
              <a:ext cx="2572125" cy="354149"/>
              <a:chOff x="4941611" y="2939640"/>
              <a:chExt cx="2797349" cy="1004341"/>
            </a:xfrm>
          </p:grpSpPr>
          <p:sp>
            <p:nvSpPr>
              <p:cNvPr id="141" name="Flowchart: Process 140">
                <a:extLst>
                  <a:ext uri="{FF2B5EF4-FFF2-40B4-BE49-F238E27FC236}">
                    <a16:creationId xmlns="" xmlns:a16="http://schemas.microsoft.com/office/drawing/2014/main" id="{F8078775-B6D5-4887-94F2-33E1C49E69C6}"/>
                  </a:ext>
                </a:extLst>
              </p:cNvPr>
              <p:cNvSpPr/>
              <p:nvPr/>
            </p:nvSpPr>
            <p:spPr>
              <a:xfrm>
                <a:off x="4941611" y="2939640"/>
                <a:ext cx="2797349" cy="95025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2" name="TextBox 141">
                <a:extLst>
                  <a:ext uri="{FF2B5EF4-FFF2-40B4-BE49-F238E27FC236}">
                    <a16:creationId xmlns="" xmlns:a16="http://schemas.microsoft.com/office/drawing/2014/main" id="{155BCAB1-E0DE-4E3A-BF56-1A761955A06B}"/>
                  </a:ext>
                </a:extLst>
              </p:cNvPr>
              <p:cNvSpPr txBox="1"/>
              <p:nvPr/>
            </p:nvSpPr>
            <p:spPr>
              <a:xfrm>
                <a:off x="4961518" y="3245714"/>
                <a:ext cx="2695494" cy="69826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3" name="Straight Arrow Connector 2">
              <a:extLst>
                <a:ext uri="{FF2B5EF4-FFF2-40B4-BE49-F238E27FC236}">
                  <a16:creationId xmlns="" xmlns:a16="http://schemas.microsoft.com/office/drawing/2014/main" id="{B83AB0C2-4F17-4215-8A9D-0080EBDD3997}"/>
                </a:ext>
              </a:extLst>
            </p:cNvPr>
            <p:cNvCxnSpPr>
              <a:cxnSpLocks/>
              <a:stCxn id="155" idx="5"/>
              <a:endCxn id="154" idx="0"/>
            </p:cNvCxnSpPr>
            <p:nvPr/>
          </p:nvCxnSpPr>
          <p:spPr>
            <a:xfrm flipH="1">
              <a:off x="7382074" y="1445472"/>
              <a:ext cx="310" cy="16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60A1E91A-32CA-4B60-8EAF-015104003BA0}"/>
                </a:ext>
              </a:extLst>
            </p:cNvPr>
            <p:cNvCxnSpPr>
              <a:cxnSpLocks/>
              <a:stCxn id="224" idx="2"/>
              <a:endCxn id="141" idx="0"/>
            </p:cNvCxnSpPr>
            <p:nvPr/>
          </p:nvCxnSpPr>
          <p:spPr>
            <a:xfrm flipH="1">
              <a:off x="7384535" y="3961180"/>
              <a:ext cx="711" cy="14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D164274B-A76A-4A80-96B1-6F1B6569BFDC}"/>
                </a:ext>
              </a:extLst>
            </p:cNvPr>
            <p:cNvCxnSpPr>
              <a:cxnSpLocks/>
              <a:stCxn id="149" idx="3"/>
              <a:endCxn id="143" idx="1"/>
            </p:cNvCxnSpPr>
            <p:nvPr/>
          </p:nvCxnSpPr>
          <p:spPr>
            <a:xfrm>
              <a:off x="8651013" y="2770390"/>
              <a:ext cx="171747" cy="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 xmlns:a16="http://schemas.microsoft.com/office/drawing/2014/main" id="{8D6D7EAF-4D11-4C15-A85B-85606D587BAF}"/>
                </a:ext>
              </a:extLst>
            </p:cNvPr>
            <p:cNvCxnSpPr>
              <a:cxnSpLocks/>
              <a:stCxn id="143" idx="0"/>
              <a:endCxn id="151" idx="3"/>
            </p:cNvCxnSpPr>
            <p:nvPr/>
          </p:nvCxnSpPr>
          <p:spPr>
            <a:xfrm rot="16200000" flipV="1">
              <a:off x="8539597" y="1489963"/>
              <a:ext cx="477786" cy="1705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 xmlns:a16="http://schemas.microsoft.com/office/drawing/2014/main" id="{F2B9278C-96C2-4FB5-B32F-6CC1E4553FA0}"/>
                </a:ext>
              </a:extLst>
            </p:cNvPr>
            <p:cNvGrpSpPr/>
            <p:nvPr/>
          </p:nvGrpSpPr>
          <p:grpSpPr>
            <a:xfrm>
              <a:off x="6977848" y="3282431"/>
              <a:ext cx="814796" cy="678749"/>
              <a:chOff x="2811483" y="2823273"/>
              <a:chExt cx="1710778" cy="1775957"/>
            </a:xfrm>
          </p:grpSpPr>
          <p:sp>
            <p:nvSpPr>
              <p:cNvPr id="224" name="Flowchart: Decision 223">
                <a:extLst>
                  <a:ext uri="{FF2B5EF4-FFF2-40B4-BE49-F238E27FC236}">
                    <a16:creationId xmlns="" xmlns:a16="http://schemas.microsoft.com/office/drawing/2014/main" id="{C85734BB-6A81-4A50-A1D3-1AEC2E7FC219}"/>
                  </a:ext>
                </a:extLst>
              </p:cNvPr>
              <p:cNvSpPr/>
              <p:nvPr/>
            </p:nvSpPr>
            <p:spPr>
              <a:xfrm>
                <a:off x="2811483" y="2823273"/>
                <a:ext cx="1710778" cy="177595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5" name="TextBox 224">
                <a:extLst>
                  <a:ext uri="{FF2B5EF4-FFF2-40B4-BE49-F238E27FC236}">
                    <a16:creationId xmlns="" xmlns:a16="http://schemas.microsoft.com/office/drawing/2014/main" id="{D1944430-5316-43EE-B795-62DA4499EF14}"/>
                  </a:ext>
                </a:extLst>
              </p:cNvPr>
              <p:cNvSpPr txBox="1"/>
              <p:nvPr/>
            </p:nvSpPr>
            <p:spPr>
              <a:xfrm>
                <a:off x="3017624" y="3184567"/>
                <a:ext cx="1253092" cy="85201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a:t>
                </a:r>
                <a:br>
                  <a:rPr lang="en-US" sz="1000" dirty="0">
                    <a:solidFill>
                      <a:schemeClr val="bg1"/>
                    </a:solidFill>
                    <a:latin typeface="Times New Roman" panose="02020603050405020304" pitchFamily="18" charset="0"/>
                    <a:cs typeface="Times New Roman" panose="02020603050405020304" pitchFamily="18" charset="0"/>
                  </a:rPr>
                </a:b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65" name="Straight Arrow Connector 64">
              <a:extLst>
                <a:ext uri="{FF2B5EF4-FFF2-40B4-BE49-F238E27FC236}">
                  <a16:creationId xmlns="" xmlns:a16="http://schemas.microsoft.com/office/drawing/2014/main" id="{4F58603B-1DA6-4CCA-88B9-71156E389C7A}"/>
                </a:ext>
              </a:extLst>
            </p:cNvPr>
            <p:cNvCxnSpPr>
              <a:cxnSpLocks/>
              <a:stCxn id="149" idx="2"/>
              <a:endCxn id="224" idx="0"/>
            </p:cNvCxnSpPr>
            <p:nvPr/>
          </p:nvCxnSpPr>
          <p:spPr>
            <a:xfrm>
              <a:off x="7381307" y="3125189"/>
              <a:ext cx="3939" cy="15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 xmlns:a16="http://schemas.microsoft.com/office/drawing/2014/main" id="{1D2FF7E2-9F3F-4FF3-AF46-CB2AFD88BF5C}"/>
                </a:ext>
              </a:extLst>
            </p:cNvPr>
            <p:cNvCxnSpPr>
              <a:cxnSpLocks/>
              <a:stCxn id="224" idx="3"/>
            </p:cNvCxnSpPr>
            <p:nvPr/>
          </p:nvCxnSpPr>
          <p:spPr>
            <a:xfrm flipV="1">
              <a:off x="7792644" y="3621805"/>
              <a:ext cx="10301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 xmlns:a16="http://schemas.microsoft.com/office/drawing/2014/main" id="{911F1439-4804-491D-9A91-7CDD0A393A11}"/>
                </a:ext>
              </a:extLst>
            </p:cNvPr>
            <p:cNvSpPr txBox="1"/>
            <p:nvPr/>
          </p:nvSpPr>
          <p:spPr>
            <a:xfrm>
              <a:off x="7441471" y="3956605"/>
              <a:ext cx="294210"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Yes</a:t>
              </a:r>
              <a:endParaRPr lang="en-US" sz="1000" i="1" dirty="0">
                <a:solidFill>
                  <a:schemeClr val="bg1"/>
                </a:solidFill>
                <a:latin typeface="Times New Roman" panose="02020603050405020304" pitchFamily="18" charset="0"/>
                <a:cs typeface="Times New Roman" panose="02020603050405020304" pitchFamily="18" charset="0"/>
              </a:endParaRPr>
            </a:p>
          </p:txBody>
        </p:sp>
        <p:sp>
          <p:nvSpPr>
            <p:cNvPr id="304" name="TextBox 303">
              <a:extLst>
                <a:ext uri="{FF2B5EF4-FFF2-40B4-BE49-F238E27FC236}">
                  <a16:creationId xmlns="" xmlns:a16="http://schemas.microsoft.com/office/drawing/2014/main" id="{292B0923-050D-455C-A4D5-AB395E0F3660}"/>
                </a:ext>
              </a:extLst>
            </p:cNvPr>
            <p:cNvSpPr txBox="1"/>
            <p:nvPr/>
          </p:nvSpPr>
          <p:spPr>
            <a:xfrm>
              <a:off x="7815591" y="3469355"/>
              <a:ext cx="262777"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No</a:t>
              </a:r>
              <a:endParaRPr lang="en-US" sz="1000" i="1" dirty="0">
                <a:solidFill>
                  <a:schemeClr val="bg1"/>
                </a:solidFill>
                <a:latin typeface="Times New Roman" panose="02020603050405020304" pitchFamily="18" charset="0"/>
                <a:cs typeface="Times New Roman" panose="02020603050405020304" pitchFamily="18" charset="0"/>
              </a:endParaRPr>
            </a:p>
          </p:txBody>
        </p:sp>
      </p:grpSp>
      <p:sp>
        <p:nvSpPr>
          <p:cNvPr id="4" name="Slide Number Placeholder 3">
            <a:extLst>
              <a:ext uri="{FF2B5EF4-FFF2-40B4-BE49-F238E27FC236}">
                <a16:creationId xmlns="" xmlns:a16="http://schemas.microsoft.com/office/drawing/2014/main" id="{F8907D67-9742-4C2C-ADE8-790DAC3BE215}"/>
              </a:ext>
            </a:extLst>
          </p:cNvPr>
          <p:cNvSpPr>
            <a:spLocks noGrp="1"/>
          </p:cNvSpPr>
          <p:nvPr>
            <p:ph type="sldNum" sz="quarter" idx="12"/>
          </p:nvPr>
        </p:nvSpPr>
        <p:spPr/>
        <p:txBody>
          <a:bodyPr/>
          <a:lstStyle/>
          <a:p>
            <a:fld id="{A3D4C787-3065-42F2-A9F2-D2B064CC51A6}" type="slidenum">
              <a:rPr lang="en-US" smtClean="0"/>
              <a:t>24</a:t>
            </a:fld>
            <a:endParaRPr lang="en-US"/>
          </a:p>
        </p:txBody>
      </p:sp>
    </p:spTree>
    <p:extLst>
      <p:ext uri="{BB962C8B-B14F-4D97-AF65-F5344CB8AC3E}">
        <p14:creationId xmlns:p14="http://schemas.microsoft.com/office/powerpoint/2010/main" val="201722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4" name="Chart 73">
            <a:extLst>
              <a:ext uri="{FF2B5EF4-FFF2-40B4-BE49-F238E27FC236}">
                <a16:creationId xmlns="" xmlns:a16="http://schemas.microsoft.com/office/drawing/2014/main" id="{BD2DC6F2-37E6-4024-A035-D365BE5C0FA1}"/>
              </a:ext>
            </a:extLst>
          </p:cNvPr>
          <p:cNvGraphicFramePr/>
          <p:nvPr>
            <p:extLst>
              <p:ext uri="{D42A27DB-BD31-4B8C-83A1-F6EECF244321}">
                <p14:modId xmlns:p14="http://schemas.microsoft.com/office/powerpoint/2010/main" val="236466569"/>
              </p:ext>
            </p:extLst>
          </p:nvPr>
        </p:nvGraphicFramePr>
        <p:xfrm>
          <a:off x="7452725" y="1097287"/>
          <a:ext cx="3660298" cy="4406084"/>
        </p:xfrm>
        <a:graphic>
          <a:graphicData uri="http://schemas.openxmlformats.org/drawingml/2006/chart">
            <c:chart xmlns:c="http://schemas.openxmlformats.org/drawingml/2006/chart" xmlns:r="http://schemas.openxmlformats.org/officeDocument/2006/relationships" r:id="rId2"/>
          </a:graphicData>
        </a:graphic>
      </p:graphicFrame>
      <p:sp>
        <p:nvSpPr>
          <p:cNvPr id="75" name="TextBox 74">
            <a:extLst>
              <a:ext uri="{FF2B5EF4-FFF2-40B4-BE49-F238E27FC236}">
                <a16:creationId xmlns="" xmlns:a16="http://schemas.microsoft.com/office/drawing/2014/main" id="{8162084F-E6BD-44D0-BC2F-BD453B59E3AE}"/>
              </a:ext>
            </a:extLst>
          </p:cNvPr>
          <p:cNvSpPr txBox="1"/>
          <p:nvPr/>
        </p:nvSpPr>
        <p:spPr>
          <a:xfrm>
            <a:off x="7022205" y="6447543"/>
            <a:ext cx="4919152" cy="379116"/>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a:t>
            </a:r>
          </a:p>
        </p:txBody>
      </p:sp>
      <p:sp>
        <p:nvSpPr>
          <p:cNvPr id="76" name="TextBox 75">
            <a:extLst>
              <a:ext uri="{FF2B5EF4-FFF2-40B4-BE49-F238E27FC236}">
                <a16:creationId xmlns="" xmlns:a16="http://schemas.microsoft.com/office/drawing/2014/main" id="{0FAFD984-9E07-44AD-B957-75EB6680273A}"/>
              </a:ext>
            </a:extLst>
          </p:cNvPr>
          <p:cNvSpPr txBox="1"/>
          <p:nvPr/>
        </p:nvSpPr>
        <p:spPr>
          <a:xfrm>
            <a:off x="7452725" y="5513155"/>
            <a:ext cx="3615917"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 xmlns:a16="http://schemas.microsoft.com/office/drawing/2014/main" id="{D189FDF4-DEC1-4C38-9219-3646F1C09D23}"/>
              </a:ext>
            </a:extLst>
          </p:cNvPr>
          <p:cNvSpPr txBox="1"/>
          <p:nvPr/>
        </p:nvSpPr>
        <p:spPr>
          <a:xfrm>
            <a:off x="2299554" y="429343"/>
            <a:ext cx="1438366" cy="338553"/>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Point cloud</a:t>
            </a:r>
          </a:p>
        </p:txBody>
      </p:sp>
      <p:sp>
        <p:nvSpPr>
          <p:cNvPr id="43" name="TextBox 42">
            <a:extLst>
              <a:ext uri="{FF2B5EF4-FFF2-40B4-BE49-F238E27FC236}">
                <a16:creationId xmlns="" xmlns:a16="http://schemas.microsoft.com/office/drawing/2014/main" id="{A0AE8980-939B-4AB1-BFE8-521887C3E6DB}"/>
              </a:ext>
            </a:extLst>
          </p:cNvPr>
          <p:cNvSpPr txBox="1"/>
          <p:nvPr/>
        </p:nvSpPr>
        <p:spPr>
          <a:xfrm>
            <a:off x="1386183" y="1175899"/>
            <a:ext cx="3275229" cy="338553"/>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Make depth grid based on color</a:t>
            </a:r>
          </a:p>
        </p:txBody>
      </p:sp>
      <p:sp>
        <p:nvSpPr>
          <p:cNvPr id="41" name="TextBox 40">
            <a:extLst>
              <a:ext uri="{FF2B5EF4-FFF2-40B4-BE49-F238E27FC236}">
                <a16:creationId xmlns="" xmlns:a16="http://schemas.microsoft.com/office/drawing/2014/main" id="{D4B04AC3-9DD8-409C-B6FD-B9465D308985}"/>
              </a:ext>
            </a:extLst>
          </p:cNvPr>
          <p:cNvSpPr txBox="1"/>
          <p:nvPr/>
        </p:nvSpPr>
        <p:spPr>
          <a:xfrm>
            <a:off x="2352793" y="1851558"/>
            <a:ext cx="1372526" cy="338553"/>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Calculate L</a:t>
            </a:r>
          </a:p>
        </p:txBody>
      </p:sp>
      <p:sp>
        <p:nvSpPr>
          <p:cNvPr id="39" name="TextBox 38">
            <a:extLst>
              <a:ext uri="{FF2B5EF4-FFF2-40B4-BE49-F238E27FC236}">
                <a16:creationId xmlns="" xmlns:a16="http://schemas.microsoft.com/office/drawing/2014/main" id="{8901F433-979E-460E-8D60-4C63ADE673BA}"/>
              </a:ext>
            </a:extLst>
          </p:cNvPr>
          <p:cNvSpPr txBox="1"/>
          <p:nvPr/>
        </p:nvSpPr>
        <p:spPr>
          <a:xfrm>
            <a:off x="1178974" y="2471126"/>
            <a:ext cx="3732633" cy="1415772"/>
          </a:xfrm>
          <a:prstGeom prst="rect">
            <a:avLst/>
          </a:prstGeom>
        </p:spPr>
        <p:style>
          <a:lnRef idx="1">
            <a:schemeClr val="dk1"/>
          </a:lnRef>
          <a:fillRef idx="3">
            <a:schemeClr val="dk1"/>
          </a:fillRef>
          <a:effectRef idx="2">
            <a:schemeClr val="dk1"/>
          </a:effectRef>
          <a:fontRef idx="minor">
            <a:schemeClr val="lt1"/>
          </a:fontRef>
        </p:style>
        <p:txBody>
          <a:bodyPr wrap="square" lIns="91440" tIns="91440" rIns="91440" bIns="91440" rtlCol="0" anchor="ctr">
            <a:sp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sp>
        <p:nvSpPr>
          <p:cNvPr id="37" name="TextBox 36">
            <a:extLst>
              <a:ext uri="{FF2B5EF4-FFF2-40B4-BE49-F238E27FC236}">
                <a16:creationId xmlns="" xmlns:a16="http://schemas.microsoft.com/office/drawing/2014/main" id="{08B0D4C5-5E67-40DA-977D-CB1A8354B0AB}"/>
              </a:ext>
            </a:extLst>
          </p:cNvPr>
          <p:cNvSpPr txBox="1"/>
          <p:nvPr/>
        </p:nvSpPr>
        <p:spPr>
          <a:xfrm>
            <a:off x="5235998" y="4587801"/>
            <a:ext cx="2249717" cy="584775"/>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Repeat for all colors (R,G, B)</a:t>
            </a:r>
          </a:p>
        </p:txBody>
      </p:sp>
      <p:cxnSp>
        <p:nvCxnSpPr>
          <p:cNvPr id="16" name="Straight Arrow Connector 15">
            <a:extLst>
              <a:ext uri="{FF2B5EF4-FFF2-40B4-BE49-F238E27FC236}">
                <a16:creationId xmlns="" xmlns:a16="http://schemas.microsoft.com/office/drawing/2014/main" id="{40311E7E-19DB-43FA-832A-68A6304920D4}"/>
              </a:ext>
            </a:extLst>
          </p:cNvPr>
          <p:cNvCxnSpPr>
            <a:cxnSpLocks/>
            <a:stCxn id="41" idx="2"/>
            <a:endCxn id="39" idx="0"/>
          </p:cNvCxnSpPr>
          <p:nvPr/>
        </p:nvCxnSpPr>
        <p:spPr>
          <a:xfrm>
            <a:off x="3039056" y="2190111"/>
            <a:ext cx="6235" cy="281015"/>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sp>
        <p:nvSpPr>
          <p:cNvPr id="35" name="TextBox 34">
            <a:extLst>
              <a:ext uri="{FF2B5EF4-FFF2-40B4-BE49-F238E27FC236}">
                <a16:creationId xmlns="" xmlns:a16="http://schemas.microsoft.com/office/drawing/2014/main" id="{9420A0A0-8C4D-4234-93AC-A1F04B570359}"/>
              </a:ext>
            </a:extLst>
          </p:cNvPr>
          <p:cNvSpPr txBox="1"/>
          <p:nvPr/>
        </p:nvSpPr>
        <p:spPr>
          <a:xfrm>
            <a:off x="5238415" y="2809252"/>
            <a:ext cx="2247300" cy="830997"/>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Repeat for different active area dimension C</a:t>
            </a:r>
            <a:r>
              <a:rPr lang="en-US" sz="1600" baseline="-25000" dirty="0">
                <a:solidFill>
                  <a:schemeClr val="tx1"/>
                </a:solidFill>
                <a:latin typeface="Times New Roman" panose="02020603050405020304" pitchFamily="18" charset="0"/>
                <a:cs typeface="Times New Roman" panose="02020603050405020304" pitchFamily="18" charset="0"/>
              </a:rPr>
              <a:t>1</a:t>
            </a:r>
            <a:r>
              <a:rPr lang="en-US" sz="1600" dirty="0">
                <a:solidFill>
                  <a:schemeClr val="tx1"/>
                </a:solidFill>
                <a:latin typeface="Times New Roman" panose="02020603050405020304" pitchFamily="18" charset="0"/>
                <a:cs typeface="Times New Roman" panose="02020603050405020304" pitchFamily="18" charset="0"/>
              </a:rPr>
              <a:t>, C</a:t>
            </a:r>
            <a:r>
              <a:rPr lang="en-US" sz="1600" i="1" baseline="-25000" dirty="0">
                <a:solidFill>
                  <a:schemeClr val="tx1"/>
                </a:solidFill>
                <a:latin typeface="Times New Roman" panose="02020603050405020304" pitchFamily="18" charset="0"/>
                <a:cs typeface="Times New Roman" panose="02020603050405020304" pitchFamily="18" charset="0"/>
              </a:rPr>
              <a:t>2</a:t>
            </a:r>
            <a:r>
              <a:rPr lang="en-US" sz="1600" dirty="0">
                <a:solidFill>
                  <a:schemeClr val="tx1"/>
                </a:solidFill>
                <a:latin typeface="Times New Roman" panose="02020603050405020304" pitchFamily="18" charset="0"/>
                <a:cs typeface="Times New Roman" panose="02020603050405020304" pitchFamily="18" charset="0"/>
              </a:rPr>
              <a:t>…..C</a:t>
            </a:r>
            <a:r>
              <a:rPr lang="en-US" sz="1600" baseline="-25000" dirty="0">
                <a:solidFill>
                  <a:schemeClr val="tx1"/>
                </a:solidFill>
                <a:latin typeface="Times New Roman" panose="02020603050405020304" pitchFamily="18" charset="0"/>
                <a:cs typeface="Times New Roman" panose="02020603050405020304" pitchFamily="18" charset="0"/>
              </a:rPr>
              <a:t>i</a:t>
            </a:r>
          </a:p>
        </p:txBody>
      </p:sp>
      <p:cxnSp>
        <p:nvCxnSpPr>
          <p:cNvPr id="18" name="Straight Arrow Connector 17">
            <a:extLst>
              <a:ext uri="{FF2B5EF4-FFF2-40B4-BE49-F238E27FC236}">
                <a16:creationId xmlns="" xmlns:a16="http://schemas.microsoft.com/office/drawing/2014/main" id="{F9F58EFF-6AFB-41DD-850E-B0E1E1A86D9F}"/>
              </a:ext>
            </a:extLst>
          </p:cNvPr>
          <p:cNvCxnSpPr>
            <a:cxnSpLocks/>
            <a:stCxn id="43" idx="2"/>
            <a:endCxn id="41" idx="0"/>
          </p:cNvCxnSpPr>
          <p:nvPr/>
        </p:nvCxnSpPr>
        <p:spPr>
          <a:xfrm>
            <a:off x="3023798" y="1514452"/>
            <a:ext cx="15258" cy="337106"/>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19" name="Connector: Elbow 18">
            <a:extLst>
              <a:ext uri="{FF2B5EF4-FFF2-40B4-BE49-F238E27FC236}">
                <a16:creationId xmlns="" xmlns:a16="http://schemas.microsoft.com/office/drawing/2014/main" id="{F9FDFD75-3670-4713-9E81-7CA293C347E7}"/>
              </a:ext>
            </a:extLst>
          </p:cNvPr>
          <p:cNvCxnSpPr>
            <a:cxnSpLocks/>
            <a:stCxn id="37" idx="3"/>
            <a:endCxn id="43" idx="3"/>
          </p:cNvCxnSpPr>
          <p:nvPr/>
        </p:nvCxnSpPr>
        <p:spPr>
          <a:xfrm flipH="1" flipV="1">
            <a:off x="4661412" y="1345176"/>
            <a:ext cx="2824303" cy="3535013"/>
          </a:xfrm>
          <a:prstGeom prst="bentConnector3">
            <a:avLst>
              <a:gd name="adj1" fmla="val -8094"/>
            </a:avLst>
          </a:prstGeom>
          <a:ln>
            <a:tailEnd type="triangle"/>
          </a:ln>
        </p:spPr>
        <p:style>
          <a:lnRef idx="1">
            <a:schemeClr val="dk1"/>
          </a:lnRef>
          <a:fillRef idx="3">
            <a:schemeClr val="dk1"/>
          </a:fillRef>
          <a:effectRef idx="2">
            <a:schemeClr val="dk1"/>
          </a:effectRef>
          <a:fontRef idx="minor">
            <a:schemeClr val="lt1"/>
          </a:fontRef>
        </p:style>
      </p:cxnSp>
      <p:sp>
        <p:nvSpPr>
          <p:cNvPr id="33" name="TextBox 32">
            <a:extLst>
              <a:ext uri="{FF2B5EF4-FFF2-40B4-BE49-F238E27FC236}">
                <a16:creationId xmlns="" xmlns:a16="http://schemas.microsoft.com/office/drawing/2014/main" id="{C58ED6C5-AB1A-4A77-9758-9DDDE4C35AF6}"/>
              </a:ext>
            </a:extLst>
          </p:cNvPr>
          <p:cNvSpPr txBox="1"/>
          <p:nvPr/>
        </p:nvSpPr>
        <p:spPr>
          <a:xfrm>
            <a:off x="1222516" y="5754276"/>
            <a:ext cx="3678770" cy="584775"/>
          </a:xfrm>
          <a:prstGeom prst="rect">
            <a:avLst/>
          </a:prstGeom>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Generate full color CGH based on L</a:t>
            </a:r>
            <a:r>
              <a:rPr lang="en-US" sz="1600" baseline="-25000" dirty="0">
                <a:solidFill>
                  <a:schemeClr val="tx1"/>
                </a:solidFill>
                <a:latin typeface="Times New Roman" panose="02020603050405020304" pitchFamily="18" charset="0"/>
                <a:cs typeface="Times New Roman" panose="02020603050405020304" pitchFamily="18" charset="0"/>
              </a:rPr>
              <a:t>R</a:t>
            </a:r>
            <a:r>
              <a:rPr lang="en-US" sz="1600" dirty="0">
                <a:solidFill>
                  <a:schemeClr val="tx1"/>
                </a:solidFill>
                <a:latin typeface="Times New Roman" panose="02020603050405020304" pitchFamily="18" charset="0"/>
                <a:cs typeface="Times New Roman" panose="02020603050405020304" pitchFamily="18" charset="0"/>
              </a:rPr>
              <a:t>, L</a:t>
            </a:r>
            <a:r>
              <a:rPr lang="en-US" sz="1600" baseline="-25000" dirty="0">
                <a:solidFill>
                  <a:schemeClr val="tx1"/>
                </a:solidFill>
                <a:latin typeface="Times New Roman" panose="02020603050405020304" pitchFamily="18" charset="0"/>
                <a:cs typeface="Times New Roman" panose="02020603050405020304" pitchFamily="18" charset="0"/>
              </a:rPr>
              <a:t>G</a:t>
            </a:r>
            <a:r>
              <a:rPr lang="en-US" sz="1600" dirty="0">
                <a:solidFill>
                  <a:schemeClr val="tx1"/>
                </a:solidFill>
                <a:latin typeface="Times New Roman" panose="02020603050405020304" pitchFamily="18" charset="0"/>
                <a:cs typeface="Times New Roman" panose="02020603050405020304" pitchFamily="18" charset="0"/>
              </a:rPr>
              <a:t>,L</a:t>
            </a:r>
            <a:r>
              <a:rPr lang="en-US" sz="1600" baseline="-25000" dirty="0">
                <a:solidFill>
                  <a:schemeClr val="tx1"/>
                </a:solidFill>
                <a:latin typeface="Times New Roman" panose="02020603050405020304" pitchFamily="18" charset="0"/>
                <a:cs typeface="Times New Roman" panose="02020603050405020304" pitchFamily="18" charset="0"/>
              </a:rPr>
              <a:t>B</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 xmlns:a16="http://schemas.microsoft.com/office/drawing/2014/main" id="{B82F6554-821E-4F54-BE51-31CADCD49238}"/>
              </a:ext>
            </a:extLst>
          </p:cNvPr>
          <p:cNvCxnSpPr>
            <a:cxnSpLocks/>
            <a:stCxn id="45" idx="2"/>
            <a:endCxn id="43" idx="0"/>
          </p:cNvCxnSpPr>
          <p:nvPr/>
        </p:nvCxnSpPr>
        <p:spPr>
          <a:xfrm>
            <a:off x="3018737" y="767896"/>
            <a:ext cx="5061" cy="408002"/>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2" name="Straight Arrow Connector 21">
            <a:extLst>
              <a:ext uri="{FF2B5EF4-FFF2-40B4-BE49-F238E27FC236}">
                <a16:creationId xmlns="" xmlns:a16="http://schemas.microsoft.com/office/drawing/2014/main" id="{360C1850-C7F8-4BB4-A5F3-0932C7F280E0}"/>
              </a:ext>
            </a:extLst>
          </p:cNvPr>
          <p:cNvCxnSpPr>
            <a:cxnSpLocks/>
            <a:stCxn id="30" idx="2"/>
            <a:endCxn id="33" idx="0"/>
          </p:cNvCxnSpPr>
          <p:nvPr/>
        </p:nvCxnSpPr>
        <p:spPr>
          <a:xfrm>
            <a:off x="3049202" y="5469618"/>
            <a:ext cx="12699" cy="284658"/>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3" name="Straight Arrow Connector 22">
            <a:extLst>
              <a:ext uri="{FF2B5EF4-FFF2-40B4-BE49-F238E27FC236}">
                <a16:creationId xmlns="" xmlns:a16="http://schemas.microsoft.com/office/drawing/2014/main" id="{9CCC6B57-772C-4D3D-BBC1-F527DB69B5B0}"/>
              </a:ext>
            </a:extLst>
          </p:cNvPr>
          <p:cNvCxnSpPr>
            <a:cxnSpLocks/>
            <a:endCxn id="35" idx="1"/>
          </p:cNvCxnSpPr>
          <p:nvPr/>
        </p:nvCxnSpPr>
        <p:spPr>
          <a:xfrm>
            <a:off x="4907272" y="3215372"/>
            <a:ext cx="331143" cy="9379"/>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4" name="Connector: Elbow 23">
            <a:extLst>
              <a:ext uri="{FF2B5EF4-FFF2-40B4-BE49-F238E27FC236}">
                <a16:creationId xmlns="" xmlns:a16="http://schemas.microsoft.com/office/drawing/2014/main" id="{26F1C33D-99F0-499D-A563-DBBCB249441E}"/>
              </a:ext>
            </a:extLst>
          </p:cNvPr>
          <p:cNvCxnSpPr>
            <a:cxnSpLocks/>
            <a:stCxn id="35" idx="0"/>
          </p:cNvCxnSpPr>
          <p:nvPr/>
        </p:nvCxnSpPr>
        <p:spPr>
          <a:xfrm rot="16200000" flipV="1">
            <a:off x="4510599" y="957785"/>
            <a:ext cx="802408" cy="2900525"/>
          </a:xfrm>
          <a:prstGeom prst="bentConnector2">
            <a:avLst/>
          </a:prstGeom>
          <a:ln>
            <a:tailEnd type="triangle"/>
          </a:ln>
        </p:spPr>
        <p:style>
          <a:lnRef idx="1">
            <a:schemeClr val="dk1"/>
          </a:lnRef>
          <a:fillRef idx="3">
            <a:schemeClr val="dk1"/>
          </a:fillRef>
          <a:effectRef idx="2">
            <a:schemeClr val="dk1"/>
          </a:effectRef>
          <a:fontRef idx="minor">
            <a:schemeClr val="lt1"/>
          </a:fontRef>
        </p:style>
      </p:cxnSp>
      <p:grpSp>
        <p:nvGrpSpPr>
          <p:cNvPr id="25" name="Group 24">
            <a:extLst>
              <a:ext uri="{FF2B5EF4-FFF2-40B4-BE49-F238E27FC236}">
                <a16:creationId xmlns="" xmlns:a16="http://schemas.microsoft.com/office/drawing/2014/main" id="{775C05B9-70E1-4B3A-A622-61B22D0B0445}"/>
              </a:ext>
            </a:extLst>
          </p:cNvPr>
          <p:cNvGrpSpPr/>
          <p:nvPr/>
        </p:nvGrpSpPr>
        <p:grpSpPr>
          <a:xfrm>
            <a:off x="2382377" y="4250885"/>
            <a:ext cx="1333650" cy="1218733"/>
            <a:chOff x="2748666" y="2823273"/>
            <a:chExt cx="1886546" cy="1775957"/>
          </a:xfrm>
        </p:grpSpPr>
        <p:sp>
          <p:nvSpPr>
            <p:cNvPr id="30" name="Flowchart: Decision 29">
              <a:extLst>
                <a:ext uri="{FF2B5EF4-FFF2-40B4-BE49-F238E27FC236}">
                  <a16:creationId xmlns="" xmlns:a16="http://schemas.microsoft.com/office/drawing/2014/main" id="{8DF485D1-AB39-46BF-B3D4-5FEB8CECE761}"/>
                </a:ext>
              </a:extLst>
            </p:cNvPr>
            <p:cNvSpPr/>
            <p:nvPr/>
          </p:nvSpPr>
          <p:spPr>
            <a:xfrm>
              <a:off x="2748666" y="2823273"/>
              <a:ext cx="1886546" cy="1775957"/>
            </a:xfrm>
            <a:prstGeom prst="flowChartDecision">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1200">
                <a:solidFill>
                  <a:schemeClr val="tx1"/>
                </a:solidFill>
              </a:endParaRPr>
            </a:p>
          </p:txBody>
        </p:sp>
        <p:sp>
          <p:nvSpPr>
            <p:cNvPr id="31" name="TextBox 30">
              <a:extLst>
                <a:ext uri="{FF2B5EF4-FFF2-40B4-BE49-F238E27FC236}">
                  <a16:creationId xmlns="" xmlns:a16="http://schemas.microsoft.com/office/drawing/2014/main" id="{8DC69266-C501-4DED-80CC-DF4E6F451438}"/>
                </a:ext>
              </a:extLst>
            </p:cNvPr>
            <p:cNvSpPr txBox="1"/>
            <p:nvPr/>
          </p:nvSpPr>
          <p:spPr>
            <a:xfrm>
              <a:off x="3016537" y="3184504"/>
              <a:ext cx="1481176" cy="852143"/>
            </a:xfrm>
            <a:prstGeom prst="rect">
              <a:avLst/>
            </a:prstGeom>
            <a:noFill/>
            <a:ln>
              <a:noFill/>
            </a:ln>
          </p:spPr>
          <p:style>
            <a:lnRef idx="1">
              <a:schemeClr val="dk1"/>
            </a:lnRef>
            <a:fillRef idx="3">
              <a:schemeClr val="dk1"/>
            </a:fillRef>
            <a:effectRef idx="2">
              <a:schemeClr val="dk1"/>
            </a:effectRef>
            <a:fontRef idx="minor">
              <a:schemeClr val="lt1"/>
            </a:fontRef>
          </p:style>
          <p:txBody>
            <a:bodyPr wrap="none"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Find </a:t>
              </a:r>
              <a:br>
                <a:rPr lang="en-US" sz="1600" dirty="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L</a:t>
              </a:r>
              <a:r>
                <a:rPr lang="en-US" sz="1600" baseline="-25000" dirty="0">
                  <a:solidFill>
                    <a:schemeClr val="tx1"/>
                  </a:solidFill>
                  <a:latin typeface="Times New Roman" panose="02020603050405020304" pitchFamily="18" charset="0"/>
                  <a:cs typeface="Times New Roman" panose="02020603050405020304" pitchFamily="18" charset="0"/>
                </a:rPr>
                <a:t>R</a:t>
              </a:r>
              <a:r>
                <a:rPr lang="en-US" sz="1600" dirty="0">
                  <a:solidFill>
                    <a:schemeClr val="tx1"/>
                  </a:solidFill>
                  <a:latin typeface="Times New Roman" panose="02020603050405020304" pitchFamily="18" charset="0"/>
                  <a:cs typeface="Times New Roman" panose="02020603050405020304" pitchFamily="18" charset="0"/>
                </a:rPr>
                <a:t>, L</a:t>
              </a:r>
              <a:r>
                <a:rPr lang="en-US" sz="1600" baseline="-25000" dirty="0">
                  <a:solidFill>
                    <a:schemeClr val="tx1"/>
                  </a:solidFill>
                  <a:latin typeface="Times New Roman" panose="02020603050405020304" pitchFamily="18" charset="0"/>
                  <a:cs typeface="Times New Roman" panose="02020603050405020304" pitchFamily="18" charset="0"/>
                </a:rPr>
                <a:t>G</a:t>
              </a:r>
              <a:r>
                <a:rPr lang="en-US" sz="1600" dirty="0">
                  <a:solidFill>
                    <a:schemeClr val="tx1"/>
                  </a:solidFill>
                  <a:latin typeface="Times New Roman" panose="02020603050405020304" pitchFamily="18" charset="0"/>
                  <a:cs typeface="Times New Roman" panose="02020603050405020304" pitchFamily="18" charset="0"/>
                </a:rPr>
                <a:t>, L</a:t>
              </a:r>
              <a:r>
                <a:rPr lang="en-US" sz="1600" baseline="-25000" dirty="0">
                  <a:solidFill>
                    <a:schemeClr val="tx1"/>
                  </a:solidFill>
                  <a:latin typeface="Times New Roman" panose="02020603050405020304" pitchFamily="18" charset="0"/>
                  <a:cs typeface="Times New Roman" panose="02020603050405020304" pitchFamily="18" charset="0"/>
                </a:rPr>
                <a:t>B</a:t>
              </a:r>
              <a:endParaRPr lang="en-US" sz="1600" dirty="0">
                <a:solidFill>
                  <a:schemeClr val="tx1"/>
                </a:solidFill>
                <a:latin typeface="Times New Roman" panose="02020603050405020304" pitchFamily="18" charset="0"/>
                <a:cs typeface="Times New Roman" panose="02020603050405020304" pitchFamily="18" charset="0"/>
              </a:endParaRPr>
            </a:p>
          </p:txBody>
        </p:sp>
      </p:grpSp>
      <p:cxnSp>
        <p:nvCxnSpPr>
          <p:cNvPr id="26" name="Straight Arrow Connector 25">
            <a:extLst>
              <a:ext uri="{FF2B5EF4-FFF2-40B4-BE49-F238E27FC236}">
                <a16:creationId xmlns="" xmlns:a16="http://schemas.microsoft.com/office/drawing/2014/main" id="{7F13B89F-61E9-419F-99B3-9088AFD31156}"/>
              </a:ext>
            </a:extLst>
          </p:cNvPr>
          <p:cNvCxnSpPr>
            <a:cxnSpLocks/>
            <a:stCxn id="39" idx="2"/>
            <a:endCxn id="30" idx="0"/>
          </p:cNvCxnSpPr>
          <p:nvPr/>
        </p:nvCxnSpPr>
        <p:spPr>
          <a:xfrm>
            <a:off x="3045291" y="3886898"/>
            <a:ext cx="3911" cy="363987"/>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7" name="Straight Arrow Connector 26">
            <a:extLst>
              <a:ext uri="{FF2B5EF4-FFF2-40B4-BE49-F238E27FC236}">
                <a16:creationId xmlns="" xmlns:a16="http://schemas.microsoft.com/office/drawing/2014/main" id="{99875766-6AEB-4D64-9C0C-6EA68B002265}"/>
              </a:ext>
            </a:extLst>
          </p:cNvPr>
          <p:cNvCxnSpPr>
            <a:cxnSpLocks/>
            <a:stCxn id="30" idx="3"/>
            <a:endCxn id="37" idx="1"/>
          </p:cNvCxnSpPr>
          <p:nvPr/>
        </p:nvCxnSpPr>
        <p:spPr>
          <a:xfrm>
            <a:off x="3716027" y="4860252"/>
            <a:ext cx="1519971" cy="19937"/>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sp>
        <p:nvSpPr>
          <p:cNvPr id="28" name="TextBox 27">
            <a:extLst>
              <a:ext uri="{FF2B5EF4-FFF2-40B4-BE49-F238E27FC236}">
                <a16:creationId xmlns="" xmlns:a16="http://schemas.microsoft.com/office/drawing/2014/main" id="{0D40063A-0979-421B-9FBB-096CF889817D}"/>
              </a:ext>
            </a:extLst>
          </p:cNvPr>
          <p:cNvSpPr txBox="1"/>
          <p:nvPr/>
        </p:nvSpPr>
        <p:spPr>
          <a:xfrm>
            <a:off x="3243193" y="5364324"/>
            <a:ext cx="436693" cy="246221"/>
          </a:xfrm>
          <a:prstGeom prst="rect">
            <a:avLst/>
          </a:prstGeom>
        </p:spPr>
        <p:style>
          <a:lnRef idx="1">
            <a:schemeClr val="dk1"/>
          </a:lnRef>
          <a:fillRef idx="3">
            <a:schemeClr val="dk1"/>
          </a:fillRef>
          <a:effectRef idx="2">
            <a:schemeClr val="dk1"/>
          </a:effectRef>
          <a:fontRef idx="minor">
            <a:schemeClr val="lt1"/>
          </a:fontRef>
        </p:style>
        <p:txBody>
          <a:bodyPr wrap="square" lIns="0" tIns="0" rIns="0" bIns="0"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Yes</a:t>
            </a:r>
            <a:endParaRPr lang="en-US" sz="1600" i="1" dirty="0">
              <a:solidFill>
                <a:schemeClr val="tx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 xmlns:a16="http://schemas.microsoft.com/office/drawing/2014/main" id="{F857C480-5BAA-489F-ADF9-B43239EE3359}"/>
              </a:ext>
            </a:extLst>
          </p:cNvPr>
          <p:cNvSpPr txBox="1"/>
          <p:nvPr/>
        </p:nvSpPr>
        <p:spPr>
          <a:xfrm>
            <a:off x="3187596" y="3971782"/>
            <a:ext cx="390037" cy="246221"/>
          </a:xfrm>
          <a:prstGeom prst="rect">
            <a:avLst/>
          </a:prstGeom>
        </p:spPr>
        <p:style>
          <a:lnRef idx="1">
            <a:schemeClr val="dk1"/>
          </a:lnRef>
          <a:fillRef idx="3">
            <a:schemeClr val="dk1"/>
          </a:fillRef>
          <a:effectRef idx="2">
            <a:schemeClr val="dk1"/>
          </a:effectRef>
          <a:fontRef idx="minor">
            <a:schemeClr val="lt1"/>
          </a:fontRef>
        </p:style>
        <p:txBody>
          <a:bodyPr wrap="square" lIns="0" tIns="0" rIns="0" bIns="0" rtlCol="0" anchor="ctr">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No</a:t>
            </a:r>
            <a:endParaRPr lang="en-US" sz="1600" i="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DE97655F-BCBA-4DAC-9E31-372D51DDAAB7}"/>
              </a:ext>
            </a:extLst>
          </p:cNvPr>
          <p:cNvSpPr>
            <a:spLocks noGrp="1"/>
          </p:cNvSpPr>
          <p:nvPr>
            <p:ph type="sldNum" sz="quarter" idx="12"/>
          </p:nvPr>
        </p:nvSpPr>
        <p:spPr/>
        <p:txBody>
          <a:bodyPr/>
          <a:lstStyle/>
          <a:p>
            <a:fld id="{A3D4C787-3065-42F2-A9F2-D2B064CC51A6}" type="slidenum">
              <a:rPr lang="en-US" smtClean="0"/>
              <a:t>25</a:t>
            </a:fld>
            <a:endParaRPr lang="en-US"/>
          </a:p>
        </p:txBody>
      </p:sp>
    </p:spTree>
    <p:extLst>
      <p:ext uri="{BB962C8B-B14F-4D97-AF65-F5344CB8AC3E}">
        <p14:creationId xmlns:p14="http://schemas.microsoft.com/office/powerpoint/2010/main" val="1226854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2E626C5D-8AB4-48A8-A386-1819AD8FEAA1}"/>
              </a:ext>
            </a:extLst>
          </p:cNvPr>
          <p:cNvGrpSpPr/>
          <p:nvPr/>
        </p:nvGrpSpPr>
        <p:grpSpPr>
          <a:xfrm>
            <a:off x="1178974" y="429343"/>
            <a:ext cx="6306741" cy="5909708"/>
            <a:chOff x="1178974" y="429343"/>
            <a:chExt cx="6306741" cy="5909708"/>
          </a:xfrm>
        </p:grpSpPr>
        <p:sp>
          <p:nvSpPr>
            <p:cNvPr id="45" name="TextBox 44">
              <a:extLst>
                <a:ext uri="{FF2B5EF4-FFF2-40B4-BE49-F238E27FC236}">
                  <a16:creationId xmlns="" xmlns:a16="http://schemas.microsoft.com/office/drawing/2014/main" id="{D189FDF4-DEC1-4C38-9219-3646F1C09D23}"/>
                </a:ext>
              </a:extLst>
            </p:cNvPr>
            <p:cNvSpPr txBox="1"/>
            <p:nvPr/>
          </p:nvSpPr>
          <p:spPr>
            <a:xfrm>
              <a:off x="2299554" y="429343"/>
              <a:ext cx="1438366" cy="338553"/>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Point cloud</a:t>
              </a:r>
            </a:p>
          </p:txBody>
        </p:sp>
        <p:sp>
          <p:nvSpPr>
            <p:cNvPr id="43" name="TextBox 42">
              <a:extLst>
                <a:ext uri="{FF2B5EF4-FFF2-40B4-BE49-F238E27FC236}">
                  <a16:creationId xmlns="" xmlns:a16="http://schemas.microsoft.com/office/drawing/2014/main" id="{A0AE8980-939B-4AB1-BFE8-521887C3E6DB}"/>
                </a:ext>
              </a:extLst>
            </p:cNvPr>
            <p:cNvSpPr txBox="1"/>
            <p:nvPr/>
          </p:nvSpPr>
          <p:spPr>
            <a:xfrm>
              <a:off x="1386183" y="1052788"/>
              <a:ext cx="3275229" cy="584775"/>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Make depth grid based on color</a:t>
              </a:r>
            </a:p>
          </p:txBody>
        </p:sp>
        <p:sp>
          <p:nvSpPr>
            <p:cNvPr id="41" name="TextBox 40">
              <a:extLst>
                <a:ext uri="{FF2B5EF4-FFF2-40B4-BE49-F238E27FC236}">
                  <a16:creationId xmlns="" xmlns:a16="http://schemas.microsoft.com/office/drawing/2014/main" id="{D4B04AC3-9DD8-409C-B6FD-B9465D308985}"/>
                </a:ext>
              </a:extLst>
            </p:cNvPr>
            <p:cNvSpPr txBox="1"/>
            <p:nvPr/>
          </p:nvSpPr>
          <p:spPr>
            <a:xfrm>
              <a:off x="2352793" y="1851558"/>
              <a:ext cx="1372526" cy="338553"/>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Calculate L</a:t>
              </a:r>
            </a:p>
          </p:txBody>
        </p:sp>
        <p:sp>
          <p:nvSpPr>
            <p:cNvPr id="39" name="TextBox 38">
              <a:extLst>
                <a:ext uri="{FF2B5EF4-FFF2-40B4-BE49-F238E27FC236}">
                  <a16:creationId xmlns="" xmlns:a16="http://schemas.microsoft.com/office/drawing/2014/main" id="{8901F433-979E-460E-8D60-4C63ADE673BA}"/>
                </a:ext>
              </a:extLst>
            </p:cNvPr>
            <p:cNvSpPr txBox="1"/>
            <p:nvPr/>
          </p:nvSpPr>
          <p:spPr>
            <a:xfrm>
              <a:off x="1178974" y="2348016"/>
              <a:ext cx="3732633" cy="1661993"/>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lIns="91440" tIns="91440" rIns="91440" bIns="91440" rtlCol="0" anchor="ctr">
              <a:spAutoFit/>
            </a:bodyPr>
            <a:lstStyle/>
            <a:p>
              <a:pPr algn="just"/>
              <a:r>
                <a:rPr lang="en-US" sz="1600" dirty="0">
                  <a:solidFill>
                    <a:schemeClr val="tx1"/>
                  </a:solidFill>
                  <a:cs typeface="Times New Roman" panose="02020603050405020304" pitchFamily="18" charset="0"/>
                </a:rPr>
                <a:t>Place WRP in the center of depth ranges (created based on L) and record all object points information on respective WRP. Then, CGH is created based on Fresnel diffraction.</a:t>
              </a:r>
            </a:p>
          </p:txBody>
        </p:sp>
        <p:sp>
          <p:nvSpPr>
            <p:cNvPr id="37" name="TextBox 36">
              <a:extLst>
                <a:ext uri="{FF2B5EF4-FFF2-40B4-BE49-F238E27FC236}">
                  <a16:creationId xmlns="" xmlns:a16="http://schemas.microsoft.com/office/drawing/2014/main" id="{08B0D4C5-5E67-40DA-977D-CB1A8354B0AB}"/>
                </a:ext>
              </a:extLst>
            </p:cNvPr>
            <p:cNvSpPr txBox="1"/>
            <p:nvPr/>
          </p:nvSpPr>
          <p:spPr>
            <a:xfrm>
              <a:off x="5235998" y="4587801"/>
              <a:ext cx="2249717" cy="584775"/>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Repeat for all colors (R,G, B)</a:t>
              </a:r>
            </a:p>
          </p:txBody>
        </p:sp>
        <p:cxnSp>
          <p:nvCxnSpPr>
            <p:cNvPr id="16" name="Straight Arrow Connector 15">
              <a:extLst>
                <a:ext uri="{FF2B5EF4-FFF2-40B4-BE49-F238E27FC236}">
                  <a16:creationId xmlns="" xmlns:a16="http://schemas.microsoft.com/office/drawing/2014/main" id="{40311E7E-19DB-43FA-832A-68A6304920D4}"/>
                </a:ext>
              </a:extLst>
            </p:cNvPr>
            <p:cNvCxnSpPr>
              <a:cxnSpLocks/>
              <a:stCxn id="41" idx="2"/>
              <a:endCxn id="39" idx="0"/>
            </p:cNvCxnSpPr>
            <p:nvPr/>
          </p:nvCxnSpPr>
          <p:spPr>
            <a:xfrm>
              <a:off x="3039056" y="2190111"/>
              <a:ext cx="6235" cy="157905"/>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sp>
          <p:nvSpPr>
            <p:cNvPr id="35" name="TextBox 34">
              <a:extLst>
                <a:ext uri="{FF2B5EF4-FFF2-40B4-BE49-F238E27FC236}">
                  <a16:creationId xmlns="" xmlns:a16="http://schemas.microsoft.com/office/drawing/2014/main" id="{9420A0A0-8C4D-4234-93AC-A1F04B570359}"/>
                </a:ext>
              </a:extLst>
            </p:cNvPr>
            <p:cNvSpPr txBox="1"/>
            <p:nvPr/>
          </p:nvSpPr>
          <p:spPr>
            <a:xfrm>
              <a:off x="5238415" y="2686142"/>
              <a:ext cx="2247300" cy="1077218"/>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Repeat for different active area dimension C</a:t>
              </a:r>
              <a:r>
                <a:rPr lang="en-US" sz="1600" baseline="-25000" dirty="0">
                  <a:solidFill>
                    <a:schemeClr val="tx1"/>
                  </a:solidFill>
                  <a:cs typeface="Times New Roman" panose="02020603050405020304" pitchFamily="18" charset="0"/>
                </a:rPr>
                <a:t>1</a:t>
              </a:r>
              <a:r>
                <a:rPr lang="en-US" sz="1600" dirty="0">
                  <a:solidFill>
                    <a:schemeClr val="tx1"/>
                  </a:solidFill>
                  <a:cs typeface="Times New Roman" panose="02020603050405020304" pitchFamily="18" charset="0"/>
                </a:rPr>
                <a:t>, C</a:t>
              </a:r>
              <a:r>
                <a:rPr lang="en-US" sz="1600" i="1" baseline="-25000" dirty="0">
                  <a:solidFill>
                    <a:schemeClr val="tx1"/>
                  </a:solidFill>
                  <a:cs typeface="Times New Roman" panose="02020603050405020304" pitchFamily="18" charset="0"/>
                </a:rPr>
                <a:t>2</a:t>
              </a:r>
              <a:r>
                <a:rPr lang="en-US" sz="1600" dirty="0">
                  <a:solidFill>
                    <a:schemeClr val="tx1"/>
                  </a:solidFill>
                  <a:cs typeface="Times New Roman" panose="02020603050405020304" pitchFamily="18" charset="0"/>
                </a:rPr>
                <a:t>…..C</a:t>
              </a:r>
              <a:r>
                <a:rPr lang="en-US" sz="1600" baseline="-25000" dirty="0">
                  <a:solidFill>
                    <a:schemeClr val="tx1"/>
                  </a:solidFill>
                  <a:cs typeface="Times New Roman" panose="02020603050405020304" pitchFamily="18" charset="0"/>
                </a:rPr>
                <a:t>i</a:t>
              </a:r>
            </a:p>
          </p:txBody>
        </p:sp>
        <p:cxnSp>
          <p:nvCxnSpPr>
            <p:cNvPr id="18" name="Straight Arrow Connector 17">
              <a:extLst>
                <a:ext uri="{FF2B5EF4-FFF2-40B4-BE49-F238E27FC236}">
                  <a16:creationId xmlns="" xmlns:a16="http://schemas.microsoft.com/office/drawing/2014/main" id="{F9F58EFF-6AFB-41DD-850E-B0E1E1A86D9F}"/>
                </a:ext>
              </a:extLst>
            </p:cNvPr>
            <p:cNvCxnSpPr>
              <a:cxnSpLocks/>
              <a:stCxn id="43" idx="2"/>
              <a:endCxn id="41" idx="0"/>
            </p:cNvCxnSpPr>
            <p:nvPr/>
          </p:nvCxnSpPr>
          <p:spPr>
            <a:xfrm>
              <a:off x="3023798" y="1637563"/>
              <a:ext cx="15258" cy="213995"/>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cxnSp>
          <p:nvCxnSpPr>
            <p:cNvPr id="19" name="Connector: Elbow 18">
              <a:extLst>
                <a:ext uri="{FF2B5EF4-FFF2-40B4-BE49-F238E27FC236}">
                  <a16:creationId xmlns="" xmlns:a16="http://schemas.microsoft.com/office/drawing/2014/main" id="{F9FDFD75-3670-4713-9E81-7CA293C347E7}"/>
                </a:ext>
              </a:extLst>
            </p:cNvPr>
            <p:cNvCxnSpPr>
              <a:cxnSpLocks/>
              <a:stCxn id="37" idx="3"/>
              <a:endCxn id="43" idx="3"/>
            </p:cNvCxnSpPr>
            <p:nvPr/>
          </p:nvCxnSpPr>
          <p:spPr>
            <a:xfrm flipH="1" flipV="1">
              <a:off x="4661412" y="1345176"/>
              <a:ext cx="2824303" cy="3535013"/>
            </a:xfrm>
            <a:prstGeom prst="bentConnector3">
              <a:avLst>
                <a:gd name="adj1" fmla="val -8094"/>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sp>
          <p:nvSpPr>
            <p:cNvPr id="33" name="TextBox 32">
              <a:extLst>
                <a:ext uri="{FF2B5EF4-FFF2-40B4-BE49-F238E27FC236}">
                  <a16:creationId xmlns="" xmlns:a16="http://schemas.microsoft.com/office/drawing/2014/main" id="{C58ED6C5-AB1A-4A77-9758-9DDDE4C35AF6}"/>
                </a:ext>
              </a:extLst>
            </p:cNvPr>
            <p:cNvSpPr txBox="1"/>
            <p:nvPr/>
          </p:nvSpPr>
          <p:spPr>
            <a:xfrm>
              <a:off x="1222516" y="5754276"/>
              <a:ext cx="3678770" cy="584775"/>
            </a:xfrm>
            <a:prstGeom prst="rect">
              <a:avLst/>
            </a:prstGeom>
            <a:noFill/>
            <a:ln>
              <a:solidFill>
                <a:srgbClr val="FFC000"/>
              </a:solidFill>
            </a:ln>
          </p:spPr>
          <p:style>
            <a:lnRef idx="1">
              <a:schemeClr val="dk1"/>
            </a:lnRef>
            <a:fillRef idx="3">
              <a:schemeClr val="dk1"/>
            </a:fillRef>
            <a:effectRef idx="2">
              <a:schemeClr val="dk1"/>
            </a:effectRef>
            <a:fontRef idx="minor">
              <a:schemeClr val="lt1"/>
            </a:fontRef>
          </p:style>
          <p:txBody>
            <a:bodyPr wrap="square" rtlCol="0" anchor="ctr">
              <a:spAutoFit/>
            </a:bodyPr>
            <a:lstStyle/>
            <a:p>
              <a:pPr algn="ctr"/>
              <a:r>
                <a:rPr lang="en-US" sz="1600" dirty="0">
                  <a:solidFill>
                    <a:schemeClr val="tx1"/>
                  </a:solidFill>
                  <a:cs typeface="Times New Roman" panose="02020603050405020304" pitchFamily="18" charset="0"/>
                </a:rPr>
                <a:t>Generate full color CGH based on L</a:t>
              </a:r>
              <a:r>
                <a:rPr lang="en-US" sz="1600" baseline="-25000" dirty="0">
                  <a:solidFill>
                    <a:schemeClr val="tx1"/>
                  </a:solidFill>
                  <a:cs typeface="Times New Roman" panose="02020603050405020304" pitchFamily="18" charset="0"/>
                </a:rPr>
                <a:t>R</a:t>
              </a:r>
              <a:r>
                <a:rPr lang="en-US" sz="1600" dirty="0">
                  <a:solidFill>
                    <a:schemeClr val="tx1"/>
                  </a:solidFill>
                  <a:cs typeface="Times New Roman" panose="02020603050405020304" pitchFamily="18" charset="0"/>
                </a:rPr>
                <a:t>, L</a:t>
              </a:r>
              <a:r>
                <a:rPr lang="en-US" sz="1600" baseline="-25000" dirty="0">
                  <a:solidFill>
                    <a:schemeClr val="tx1"/>
                  </a:solidFill>
                  <a:cs typeface="Times New Roman" panose="02020603050405020304" pitchFamily="18" charset="0"/>
                </a:rPr>
                <a:t>G</a:t>
              </a:r>
              <a:r>
                <a:rPr lang="en-US" sz="1600" dirty="0">
                  <a:solidFill>
                    <a:schemeClr val="tx1"/>
                  </a:solidFill>
                  <a:cs typeface="Times New Roman" panose="02020603050405020304" pitchFamily="18" charset="0"/>
                </a:rPr>
                <a:t>,L</a:t>
              </a:r>
              <a:r>
                <a:rPr lang="en-US" sz="1600" baseline="-25000" dirty="0">
                  <a:solidFill>
                    <a:schemeClr val="tx1"/>
                  </a:solidFill>
                  <a:cs typeface="Times New Roman" panose="02020603050405020304" pitchFamily="18" charset="0"/>
                </a:rPr>
                <a:t>B</a:t>
              </a:r>
              <a:endParaRPr lang="en-US" sz="1600" dirty="0">
                <a:solidFill>
                  <a:schemeClr val="tx1"/>
                </a:solidFill>
                <a:cs typeface="Times New Roman" panose="02020603050405020304" pitchFamily="18" charset="0"/>
              </a:endParaRPr>
            </a:p>
          </p:txBody>
        </p:sp>
        <p:cxnSp>
          <p:nvCxnSpPr>
            <p:cNvPr id="21" name="Straight Arrow Connector 20">
              <a:extLst>
                <a:ext uri="{FF2B5EF4-FFF2-40B4-BE49-F238E27FC236}">
                  <a16:creationId xmlns="" xmlns:a16="http://schemas.microsoft.com/office/drawing/2014/main" id="{B82F6554-821E-4F54-BE51-31CADCD49238}"/>
                </a:ext>
              </a:extLst>
            </p:cNvPr>
            <p:cNvCxnSpPr>
              <a:cxnSpLocks/>
              <a:stCxn id="45" idx="2"/>
              <a:endCxn id="43" idx="0"/>
            </p:cNvCxnSpPr>
            <p:nvPr/>
          </p:nvCxnSpPr>
          <p:spPr>
            <a:xfrm>
              <a:off x="3018737" y="767896"/>
              <a:ext cx="5061" cy="284892"/>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cxnSp>
          <p:nvCxnSpPr>
            <p:cNvPr id="22" name="Straight Arrow Connector 21">
              <a:extLst>
                <a:ext uri="{FF2B5EF4-FFF2-40B4-BE49-F238E27FC236}">
                  <a16:creationId xmlns="" xmlns:a16="http://schemas.microsoft.com/office/drawing/2014/main" id="{360C1850-C7F8-4BB4-A5F3-0932C7F280E0}"/>
                </a:ext>
              </a:extLst>
            </p:cNvPr>
            <p:cNvCxnSpPr>
              <a:cxnSpLocks/>
              <a:stCxn id="30" idx="2"/>
              <a:endCxn id="33" idx="0"/>
            </p:cNvCxnSpPr>
            <p:nvPr/>
          </p:nvCxnSpPr>
          <p:spPr>
            <a:xfrm>
              <a:off x="3049202" y="5469618"/>
              <a:ext cx="12699" cy="284658"/>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cxnSp>
          <p:nvCxnSpPr>
            <p:cNvPr id="23" name="Straight Arrow Connector 22">
              <a:extLst>
                <a:ext uri="{FF2B5EF4-FFF2-40B4-BE49-F238E27FC236}">
                  <a16:creationId xmlns="" xmlns:a16="http://schemas.microsoft.com/office/drawing/2014/main" id="{9CCC6B57-772C-4D3D-BBC1-F527DB69B5B0}"/>
                </a:ext>
              </a:extLst>
            </p:cNvPr>
            <p:cNvCxnSpPr>
              <a:cxnSpLocks/>
              <a:endCxn id="35" idx="1"/>
            </p:cNvCxnSpPr>
            <p:nvPr/>
          </p:nvCxnSpPr>
          <p:spPr>
            <a:xfrm>
              <a:off x="4907272" y="3215372"/>
              <a:ext cx="331143" cy="9379"/>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cxnSp>
          <p:nvCxnSpPr>
            <p:cNvPr id="24" name="Connector: Elbow 23">
              <a:extLst>
                <a:ext uri="{FF2B5EF4-FFF2-40B4-BE49-F238E27FC236}">
                  <a16:creationId xmlns="" xmlns:a16="http://schemas.microsoft.com/office/drawing/2014/main" id="{26F1C33D-99F0-499D-A563-DBBCB249441E}"/>
                </a:ext>
              </a:extLst>
            </p:cNvPr>
            <p:cNvCxnSpPr>
              <a:cxnSpLocks/>
              <a:stCxn id="35" idx="0"/>
              <a:endCxn id="41" idx="3"/>
            </p:cNvCxnSpPr>
            <p:nvPr/>
          </p:nvCxnSpPr>
          <p:spPr>
            <a:xfrm rot="16200000" flipV="1">
              <a:off x="4711039" y="1035116"/>
              <a:ext cx="665307" cy="2636746"/>
            </a:xfrm>
            <a:prstGeom prst="bentConnector2">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grpSp>
          <p:nvGrpSpPr>
            <p:cNvPr id="25" name="Group 24">
              <a:extLst>
                <a:ext uri="{FF2B5EF4-FFF2-40B4-BE49-F238E27FC236}">
                  <a16:creationId xmlns="" xmlns:a16="http://schemas.microsoft.com/office/drawing/2014/main" id="{775C05B9-70E1-4B3A-A622-61B22D0B0445}"/>
                </a:ext>
              </a:extLst>
            </p:cNvPr>
            <p:cNvGrpSpPr/>
            <p:nvPr/>
          </p:nvGrpSpPr>
          <p:grpSpPr>
            <a:xfrm>
              <a:off x="2382377" y="4250885"/>
              <a:ext cx="1333650" cy="1218733"/>
              <a:chOff x="2748666" y="2823273"/>
              <a:chExt cx="1886546" cy="1775957"/>
            </a:xfrm>
            <a:noFill/>
          </p:grpSpPr>
          <p:sp>
            <p:nvSpPr>
              <p:cNvPr id="30" name="Flowchart: Decision 29">
                <a:extLst>
                  <a:ext uri="{FF2B5EF4-FFF2-40B4-BE49-F238E27FC236}">
                    <a16:creationId xmlns="" xmlns:a16="http://schemas.microsoft.com/office/drawing/2014/main" id="{8DF485D1-AB39-46BF-B3D4-5FEB8CECE761}"/>
                  </a:ext>
                </a:extLst>
              </p:cNvPr>
              <p:cNvSpPr/>
              <p:nvPr/>
            </p:nvSpPr>
            <p:spPr>
              <a:xfrm>
                <a:off x="2748666" y="2823273"/>
                <a:ext cx="1886546" cy="1775957"/>
              </a:xfrm>
              <a:prstGeom prst="flowChartDecision">
                <a:avLst/>
              </a:prstGeom>
              <a:grpFill/>
              <a:ln>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600">
                  <a:solidFill>
                    <a:schemeClr val="tx1"/>
                  </a:solidFill>
                </a:endParaRPr>
              </a:p>
            </p:txBody>
          </p:sp>
          <p:sp>
            <p:nvSpPr>
              <p:cNvPr id="31" name="TextBox 30">
                <a:extLst>
                  <a:ext uri="{FF2B5EF4-FFF2-40B4-BE49-F238E27FC236}">
                    <a16:creationId xmlns="" xmlns:a16="http://schemas.microsoft.com/office/drawing/2014/main" id="{8DC69266-C501-4DED-80CC-DF4E6F451438}"/>
                  </a:ext>
                </a:extLst>
              </p:cNvPr>
              <p:cNvSpPr txBox="1"/>
              <p:nvPr/>
            </p:nvSpPr>
            <p:spPr>
              <a:xfrm>
                <a:off x="3068692" y="3184504"/>
                <a:ext cx="1376865" cy="852143"/>
              </a:xfrm>
              <a:prstGeom prst="rect">
                <a:avLst/>
              </a:prstGeom>
              <a:grpFill/>
              <a:ln>
                <a:noFill/>
              </a:ln>
            </p:spPr>
            <p:style>
              <a:lnRef idx="1">
                <a:schemeClr val="dk1"/>
              </a:lnRef>
              <a:fillRef idx="3">
                <a:schemeClr val="dk1"/>
              </a:fillRef>
              <a:effectRef idx="2">
                <a:schemeClr val="dk1"/>
              </a:effectRef>
              <a:fontRef idx="minor">
                <a:schemeClr val="lt1"/>
              </a:fontRef>
            </p:style>
            <p:txBody>
              <a:bodyPr wrap="none" rtlCol="0" anchor="ctr">
                <a:spAutoFit/>
              </a:bodyPr>
              <a:lstStyle/>
              <a:p>
                <a:pPr algn="ctr"/>
                <a:r>
                  <a:rPr lang="en-US" sz="1600" dirty="0">
                    <a:solidFill>
                      <a:schemeClr val="tx1"/>
                    </a:solidFill>
                    <a:cs typeface="Times New Roman" panose="02020603050405020304" pitchFamily="18" charset="0"/>
                  </a:rPr>
                  <a:t>Find </a:t>
                </a:r>
                <a:br>
                  <a:rPr lang="en-US" sz="1600" dirty="0">
                    <a:solidFill>
                      <a:schemeClr val="tx1"/>
                    </a:solidFill>
                    <a:cs typeface="Times New Roman" panose="02020603050405020304" pitchFamily="18" charset="0"/>
                  </a:rPr>
                </a:br>
                <a:r>
                  <a:rPr lang="en-US" sz="1600" dirty="0">
                    <a:solidFill>
                      <a:schemeClr val="tx1"/>
                    </a:solidFill>
                    <a:cs typeface="Times New Roman" panose="02020603050405020304" pitchFamily="18" charset="0"/>
                  </a:rPr>
                  <a:t>L</a:t>
                </a:r>
                <a:r>
                  <a:rPr lang="en-US" sz="1600" baseline="-25000" dirty="0">
                    <a:solidFill>
                      <a:schemeClr val="tx1"/>
                    </a:solidFill>
                    <a:cs typeface="Times New Roman" panose="02020603050405020304" pitchFamily="18" charset="0"/>
                  </a:rPr>
                  <a:t>R</a:t>
                </a:r>
                <a:r>
                  <a:rPr lang="en-US" sz="1600" dirty="0">
                    <a:solidFill>
                      <a:schemeClr val="tx1"/>
                    </a:solidFill>
                    <a:cs typeface="Times New Roman" panose="02020603050405020304" pitchFamily="18" charset="0"/>
                  </a:rPr>
                  <a:t>, L</a:t>
                </a:r>
                <a:r>
                  <a:rPr lang="en-US" sz="1600" baseline="-25000" dirty="0">
                    <a:solidFill>
                      <a:schemeClr val="tx1"/>
                    </a:solidFill>
                    <a:cs typeface="Times New Roman" panose="02020603050405020304" pitchFamily="18" charset="0"/>
                  </a:rPr>
                  <a:t>G</a:t>
                </a:r>
                <a:r>
                  <a:rPr lang="en-US" sz="1600" dirty="0">
                    <a:solidFill>
                      <a:schemeClr val="tx1"/>
                    </a:solidFill>
                    <a:cs typeface="Times New Roman" panose="02020603050405020304" pitchFamily="18" charset="0"/>
                  </a:rPr>
                  <a:t>, L</a:t>
                </a:r>
                <a:r>
                  <a:rPr lang="en-US" sz="1600" baseline="-25000" dirty="0">
                    <a:solidFill>
                      <a:schemeClr val="tx1"/>
                    </a:solidFill>
                    <a:cs typeface="Times New Roman" panose="02020603050405020304" pitchFamily="18" charset="0"/>
                  </a:rPr>
                  <a:t>B</a:t>
                </a:r>
                <a:endParaRPr lang="en-US" sz="1600" dirty="0">
                  <a:solidFill>
                    <a:schemeClr val="tx1"/>
                  </a:solidFill>
                  <a:cs typeface="Times New Roman" panose="02020603050405020304" pitchFamily="18" charset="0"/>
                </a:endParaRPr>
              </a:p>
            </p:txBody>
          </p:sp>
        </p:grpSp>
        <p:cxnSp>
          <p:nvCxnSpPr>
            <p:cNvPr id="26" name="Straight Arrow Connector 25">
              <a:extLst>
                <a:ext uri="{FF2B5EF4-FFF2-40B4-BE49-F238E27FC236}">
                  <a16:creationId xmlns="" xmlns:a16="http://schemas.microsoft.com/office/drawing/2014/main" id="{7F13B89F-61E9-419F-99B3-9088AFD31156}"/>
                </a:ext>
              </a:extLst>
            </p:cNvPr>
            <p:cNvCxnSpPr>
              <a:cxnSpLocks/>
              <a:stCxn id="39" idx="2"/>
              <a:endCxn id="30" idx="0"/>
            </p:cNvCxnSpPr>
            <p:nvPr/>
          </p:nvCxnSpPr>
          <p:spPr>
            <a:xfrm>
              <a:off x="3045291" y="4010009"/>
              <a:ext cx="3911" cy="240876"/>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cxnSp>
          <p:nvCxnSpPr>
            <p:cNvPr id="27" name="Straight Arrow Connector 26">
              <a:extLst>
                <a:ext uri="{FF2B5EF4-FFF2-40B4-BE49-F238E27FC236}">
                  <a16:creationId xmlns="" xmlns:a16="http://schemas.microsoft.com/office/drawing/2014/main" id="{99875766-6AEB-4D64-9C0C-6EA68B002265}"/>
                </a:ext>
              </a:extLst>
            </p:cNvPr>
            <p:cNvCxnSpPr>
              <a:cxnSpLocks/>
              <a:stCxn id="30" idx="3"/>
              <a:endCxn id="37" idx="1"/>
            </p:cNvCxnSpPr>
            <p:nvPr/>
          </p:nvCxnSpPr>
          <p:spPr>
            <a:xfrm>
              <a:off x="3716027" y="4860252"/>
              <a:ext cx="1519971" cy="19937"/>
            </a:xfrm>
            <a:prstGeom prst="straightConnector1">
              <a:avLst/>
            </a:prstGeom>
            <a:ln>
              <a:solidFill>
                <a:srgbClr val="C00000"/>
              </a:solidFill>
              <a:tailEnd type="triangle"/>
            </a:ln>
          </p:spPr>
          <p:style>
            <a:lnRef idx="1">
              <a:schemeClr val="dk1"/>
            </a:lnRef>
            <a:fillRef idx="3">
              <a:schemeClr val="dk1"/>
            </a:fillRef>
            <a:effectRef idx="2">
              <a:schemeClr val="dk1"/>
            </a:effectRef>
            <a:fontRef idx="minor">
              <a:schemeClr val="lt1"/>
            </a:fontRef>
          </p:style>
        </p:cxnSp>
        <p:sp>
          <p:nvSpPr>
            <p:cNvPr id="28" name="TextBox 27">
              <a:extLst>
                <a:ext uri="{FF2B5EF4-FFF2-40B4-BE49-F238E27FC236}">
                  <a16:creationId xmlns="" xmlns:a16="http://schemas.microsoft.com/office/drawing/2014/main" id="{0D40063A-0979-421B-9FBB-096CF889817D}"/>
                </a:ext>
              </a:extLst>
            </p:cNvPr>
            <p:cNvSpPr txBox="1"/>
            <p:nvPr/>
          </p:nvSpPr>
          <p:spPr>
            <a:xfrm>
              <a:off x="3243193" y="5364324"/>
              <a:ext cx="436693" cy="246221"/>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lIns="0" tIns="0" rIns="0" bIns="0" rtlCol="0" anchor="ctr">
              <a:spAutoFit/>
            </a:bodyPr>
            <a:lstStyle/>
            <a:p>
              <a:pPr algn="ctr"/>
              <a:r>
                <a:rPr lang="en-US" sz="1600" dirty="0">
                  <a:solidFill>
                    <a:schemeClr val="tx1"/>
                  </a:solidFill>
                  <a:cs typeface="Times New Roman" panose="02020603050405020304" pitchFamily="18" charset="0"/>
                </a:rPr>
                <a:t>Yes</a:t>
              </a:r>
              <a:endParaRPr lang="en-US" sz="1600" i="1" dirty="0">
                <a:solidFill>
                  <a:schemeClr val="tx1"/>
                </a:solidFill>
                <a:cs typeface="Times New Roman" panose="02020603050405020304" pitchFamily="18" charset="0"/>
              </a:endParaRPr>
            </a:p>
          </p:txBody>
        </p:sp>
        <p:sp>
          <p:nvSpPr>
            <p:cNvPr id="29" name="TextBox 28">
              <a:extLst>
                <a:ext uri="{FF2B5EF4-FFF2-40B4-BE49-F238E27FC236}">
                  <a16:creationId xmlns="" xmlns:a16="http://schemas.microsoft.com/office/drawing/2014/main" id="{F857C480-5BAA-489F-ADF9-B43239EE3359}"/>
                </a:ext>
              </a:extLst>
            </p:cNvPr>
            <p:cNvSpPr txBox="1"/>
            <p:nvPr/>
          </p:nvSpPr>
          <p:spPr>
            <a:xfrm>
              <a:off x="3766504" y="4567865"/>
              <a:ext cx="390037" cy="246221"/>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lIns="0" tIns="0" rIns="0" bIns="0" rtlCol="0" anchor="ctr">
              <a:spAutoFit/>
            </a:bodyPr>
            <a:lstStyle/>
            <a:p>
              <a:pPr algn="ctr"/>
              <a:r>
                <a:rPr lang="en-US" sz="1600" dirty="0">
                  <a:solidFill>
                    <a:schemeClr val="tx1"/>
                  </a:solidFill>
                  <a:cs typeface="Times New Roman" panose="02020603050405020304" pitchFamily="18" charset="0"/>
                </a:rPr>
                <a:t>No</a:t>
              </a:r>
              <a:endParaRPr lang="en-US" sz="1600" i="1" dirty="0">
                <a:solidFill>
                  <a:schemeClr val="tx1"/>
                </a:solidFill>
                <a:cs typeface="Times New Roman" panose="02020603050405020304" pitchFamily="18" charset="0"/>
              </a:endParaRPr>
            </a:p>
          </p:txBody>
        </p:sp>
      </p:grpSp>
      <p:sp>
        <p:nvSpPr>
          <p:cNvPr id="2" name="Slide Number Placeholder 1">
            <a:extLst>
              <a:ext uri="{FF2B5EF4-FFF2-40B4-BE49-F238E27FC236}">
                <a16:creationId xmlns="" xmlns:a16="http://schemas.microsoft.com/office/drawing/2014/main" id="{DE97655F-BCBA-4DAC-9E31-372D51DDAAB7}"/>
              </a:ext>
            </a:extLst>
          </p:cNvPr>
          <p:cNvSpPr>
            <a:spLocks noGrp="1"/>
          </p:cNvSpPr>
          <p:nvPr>
            <p:ph type="sldNum" sz="quarter" idx="12"/>
          </p:nvPr>
        </p:nvSpPr>
        <p:spPr>
          <a:ln>
            <a:solidFill>
              <a:srgbClr val="FFC000"/>
            </a:solidFill>
          </a:ln>
        </p:spPr>
        <p:txBody>
          <a:bodyPr/>
          <a:lstStyle/>
          <a:p>
            <a:fld id="{A3D4C787-3065-42F2-A9F2-D2B064CC51A6}" type="slidenum">
              <a:rPr lang="en-US" smtClean="0"/>
              <a:t>26</a:t>
            </a:fld>
            <a:endParaRPr lang="en-US"/>
          </a:p>
        </p:txBody>
      </p:sp>
    </p:spTree>
    <p:extLst>
      <p:ext uri="{BB962C8B-B14F-4D97-AF65-F5344CB8AC3E}">
        <p14:creationId xmlns:p14="http://schemas.microsoft.com/office/powerpoint/2010/main" val="2785775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 xmlns:a16="http://schemas.microsoft.com/office/drawing/2014/main" id="{8162084F-E6BD-44D0-BC2F-BD453B59E3AE}"/>
              </a:ext>
            </a:extLst>
          </p:cNvPr>
          <p:cNvSpPr txBox="1"/>
          <p:nvPr/>
        </p:nvSpPr>
        <p:spPr>
          <a:xfrm>
            <a:off x="2234961" y="5503371"/>
            <a:ext cx="4919152" cy="379116"/>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a:t>
            </a:r>
          </a:p>
        </p:txBody>
      </p:sp>
      <p:sp>
        <p:nvSpPr>
          <p:cNvPr id="76" name="TextBox 75">
            <a:extLst>
              <a:ext uri="{FF2B5EF4-FFF2-40B4-BE49-F238E27FC236}">
                <a16:creationId xmlns="" xmlns:a16="http://schemas.microsoft.com/office/drawing/2014/main" id="{0FAFD984-9E07-44AD-B957-75EB6680273A}"/>
              </a:ext>
            </a:extLst>
          </p:cNvPr>
          <p:cNvSpPr txBox="1"/>
          <p:nvPr/>
        </p:nvSpPr>
        <p:spPr>
          <a:xfrm>
            <a:off x="7452725" y="5513155"/>
            <a:ext cx="3615917"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b)</a:t>
            </a:r>
          </a:p>
        </p:txBody>
      </p:sp>
      <p:grpSp>
        <p:nvGrpSpPr>
          <p:cNvPr id="2" name="Group 1">
            <a:extLst>
              <a:ext uri="{FF2B5EF4-FFF2-40B4-BE49-F238E27FC236}">
                <a16:creationId xmlns="" xmlns:a16="http://schemas.microsoft.com/office/drawing/2014/main" id="{D878EDF2-F3F9-44D6-9823-387192F6A0DC}"/>
              </a:ext>
            </a:extLst>
          </p:cNvPr>
          <p:cNvGrpSpPr/>
          <p:nvPr/>
        </p:nvGrpSpPr>
        <p:grpSpPr>
          <a:xfrm>
            <a:off x="2234963" y="1097287"/>
            <a:ext cx="8878060" cy="4406084"/>
            <a:chOff x="2234963" y="1097287"/>
            <a:chExt cx="8878060" cy="4406084"/>
          </a:xfrm>
        </p:grpSpPr>
        <p:graphicFrame>
          <p:nvGraphicFramePr>
            <p:cNvPr id="74" name="Chart 73">
              <a:extLst>
                <a:ext uri="{FF2B5EF4-FFF2-40B4-BE49-F238E27FC236}">
                  <a16:creationId xmlns="" xmlns:a16="http://schemas.microsoft.com/office/drawing/2014/main" id="{BD2DC6F2-37E6-4024-A035-D365BE5C0FA1}"/>
                </a:ext>
              </a:extLst>
            </p:cNvPr>
            <p:cNvGraphicFramePr/>
            <p:nvPr>
              <p:extLst>
                <p:ext uri="{D42A27DB-BD31-4B8C-83A1-F6EECF244321}">
                  <p14:modId xmlns:p14="http://schemas.microsoft.com/office/powerpoint/2010/main" val="1921522725"/>
                </p:ext>
              </p:extLst>
            </p:nvPr>
          </p:nvGraphicFramePr>
          <p:xfrm>
            <a:off x="7452725" y="1097287"/>
            <a:ext cx="3660298" cy="4406084"/>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 xmlns:a16="http://schemas.microsoft.com/office/drawing/2014/main" id="{DDAC3A7D-146F-49E3-908F-3C930BEA5F71}"/>
                </a:ext>
              </a:extLst>
            </p:cNvPr>
            <p:cNvGrpSpPr/>
            <p:nvPr/>
          </p:nvGrpSpPr>
          <p:grpSpPr>
            <a:xfrm>
              <a:off x="2234963" y="1155080"/>
              <a:ext cx="4919154" cy="4265832"/>
              <a:chOff x="6098472" y="1147135"/>
              <a:chExt cx="4341054" cy="3297288"/>
            </a:xfrm>
          </p:grpSpPr>
          <p:grpSp>
            <p:nvGrpSpPr>
              <p:cNvPr id="11" name="Group 10">
                <a:extLst>
                  <a:ext uri="{FF2B5EF4-FFF2-40B4-BE49-F238E27FC236}">
                    <a16:creationId xmlns="" xmlns:a16="http://schemas.microsoft.com/office/drawing/2014/main" id="{696D151F-166E-444B-9C9F-DD982C712299}"/>
                  </a:ext>
                </a:extLst>
              </p:cNvPr>
              <p:cNvGrpSpPr/>
              <p:nvPr/>
            </p:nvGrpSpPr>
            <p:grpSpPr>
              <a:xfrm>
                <a:off x="6829951" y="1147135"/>
                <a:ext cx="1087240" cy="331811"/>
                <a:chOff x="4439598" y="854389"/>
                <a:chExt cx="1325487" cy="529418"/>
              </a:xfrm>
            </p:grpSpPr>
            <p:sp>
              <p:nvSpPr>
                <p:cNvPr id="44" name="Flowchart: Data 43">
                  <a:extLst>
                    <a:ext uri="{FF2B5EF4-FFF2-40B4-BE49-F238E27FC236}">
                      <a16:creationId xmlns="" xmlns:a16="http://schemas.microsoft.com/office/drawing/2014/main" id="{E3F6923F-B00F-4596-A65B-6B4049D36690}"/>
                    </a:ext>
                  </a:extLst>
                </p:cNvPr>
                <p:cNvSpPr/>
                <p:nvPr/>
              </p:nvSpPr>
              <p:spPr>
                <a:xfrm rot="5171582">
                  <a:off x="4837633" y="456354"/>
                  <a:ext cx="529418" cy="1325487"/>
                </a:xfrm>
                <a:prstGeom prst="flowChartInputOutp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5" name="TextBox 44">
                  <a:extLst>
                    <a:ext uri="{FF2B5EF4-FFF2-40B4-BE49-F238E27FC236}">
                      <a16:creationId xmlns="" xmlns:a16="http://schemas.microsoft.com/office/drawing/2014/main" id="{D189FDF4-DEC1-4C38-9219-3646F1C09D23}"/>
                    </a:ext>
                  </a:extLst>
                </p:cNvPr>
                <p:cNvSpPr txBox="1"/>
                <p:nvPr/>
              </p:nvSpPr>
              <p:spPr>
                <a:xfrm>
                  <a:off x="4450335" y="959237"/>
                  <a:ext cx="1181410" cy="31972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Point cloud</a:t>
                  </a:r>
                </a:p>
              </p:txBody>
            </p:sp>
          </p:grpSp>
          <p:grpSp>
            <p:nvGrpSpPr>
              <p:cNvPr id="12" name="Group 11">
                <a:extLst>
                  <a:ext uri="{FF2B5EF4-FFF2-40B4-BE49-F238E27FC236}">
                    <a16:creationId xmlns="" xmlns:a16="http://schemas.microsoft.com/office/drawing/2014/main" id="{200E22A8-D7DE-476E-A134-771313596476}"/>
                  </a:ext>
                </a:extLst>
              </p:cNvPr>
              <p:cNvGrpSpPr/>
              <p:nvPr/>
            </p:nvGrpSpPr>
            <p:grpSpPr>
              <a:xfrm>
                <a:off x="6249930" y="1598660"/>
                <a:ext cx="2299806" cy="253272"/>
                <a:chOff x="4863251" y="3209366"/>
                <a:chExt cx="2257650" cy="1266869"/>
              </a:xfrm>
            </p:grpSpPr>
            <p:sp>
              <p:nvSpPr>
                <p:cNvPr id="42" name="Flowchart: Process 41">
                  <a:extLst>
                    <a:ext uri="{FF2B5EF4-FFF2-40B4-BE49-F238E27FC236}">
                      <a16:creationId xmlns="" xmlns:a16="http://schemas.microsoft.com/office/drawing/2014/main" id="{79275CD3-0B30-4972-A133-040C15CC1F2E}"/>
                    </a:ext>
                  </a:extLst>
                </p:cNvPr>
                <p:cNvSpPr/>
                <p:nvPr/>
              </p:nvSpPr>
              <p:spPr>
                <a:xfrm>
                  <a:off x="4863251" y="3209366"/>
                  <a:ext cx="2257650" cy="120760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3" name="TextBox 42">
                  <a:extLst>
                    <a:ext uri="{FF2B5EF4-FFF2-40B4-BE49-F238E27FC236}">
                      <a16:creationId xmlns="" xmlns:a16="http://schemas.microsoft.com/office/drawing/2014/main" id="{A0AE8980-939B-4AB1-BFE8-521887C3E6DB}"/>
                    </a:ext>
                  </a:extLst>
                </p:cNvPr>
                <p:cNvSpPr txBox="1"/>
                <p:nvPr/>
              </p:nvSpPr>
              <p:spPr>
                <a:xfrm>
                  <a:off x="4891568" y="3244635"/>
                  <a:ext cx="2166149" cy="1231600"/>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Make depth grid based on color</a:t>
                  </a:r>
                </a:p>
              </p:txBody>
            </p:sp>
          </p:grpSp>
          <p:grpSp>
            <p:nvGrpSpPr>
              <p:cNvPr id="13" name="Group 12">
                <a:extLst>
                  <a:ext uri="{FF2B5EF4-FFF2-40B4-BE49-F238E27FC236}">
                    <a16:creationId xmlns="" xmlns:a16="http://schemas.microsoft.com/office/drawing/2014/main" id="{7DE97EC0-899B-45DA-AE99-78EFA7972A0A}"/>
                  </a:ext>
                </a:extLst>
              </p:cNvPr>
              <p:cNvGrpSpPr/>
              <p:nvPr/>
            </p:nvGrpSpPr>
            <p:grpSpPr>
              <a:xfrm>
                <a:off x="6838591" y="1966098"/>
                <a:ext cx="1087246" cy="275250"/>
                <a:chOff x="4935867" y="3209365"/>
                <a:chExt cx="2166149" cy="860611"/>
              </a:xfrm>
            </p:grpSpPr>
            <p:sp>
              <p:nvSpPr>
                <p:cNvPr id="40" name="Flowchart: Process 39">
                  <a:extLst>
                    <a:ext uri="{FF2B5EF4-FFF2-40B4-BE49-F238E27FC236}">
                      <a16:creationId xmlns="" xmlns:a16="http://schemas.microsoft.com/office/drawing/2014/main" id="{E3B881EE-B0CC-45CF-A348-5DBA2B4608B9}"/>
                    </a:ext>
                  </a:extLst>
                </p:cNvPr>
                <p:cNvSpPr/>
                <p:nvPr/>
              </p:nvSpPr>
              <p:spPr>
                <a:xfrm>
                  <a:off x="4935867" y="3209365"/>
                  <a:ext cx="2166149" cy="8606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TextBox 40">
                  <a:extLst>
                    <a:ext uri="{FF2B5EF4-FFF2-40B4-BE49-F238E27FC236}">
                      <a16:creationId xmlns="" xmlns:a16="http://schemas.microsoft.com/office/drawing/2014/main" id="{D4B04AC3-9DD8-409C-B6FD-B9465D308985}"/>
                    </a:ext>
                  </a:extLst>
                </p:cNvPr>
                <p:cNvSpPr txBox="1"/>
                <p:nvPr/>
              </p:nvSpPr>
              <p:spPr>
                <a:xfrm>
                  <a:off x="5178058" y="3258125"/>
                  <a:ext cx="1710779" cy="769847"/>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Calculate L</a:t>
                  </a:r>
                </a:p>
              </p:txBody>
            </p:sp>
          </p:grpSp>
          <p:grpSp>
            <p:nvGrpSpPr>
              <p:cNvPr id="14" name="Group 13">
                <a:extLst>
                  <a:ext uri="{FF2B5EF4-FFF2-40B4-BE49-F238E27FC236}">
                    <a16:creationId xmlns="" xmlns:a16="http://schemas.microsoft.com/office/drawing/2014/main" id="{87476474-48FE-4A62-810F-F12CEAB68039}"/>
                  </a:ext>
                </a:extLst>
              </p:cNvPr>
              <p:cNvGrpSpPr/>
              <p:nvPr/>
            </p:nvGrpSpPr>
            <p:grpSpPr>
              <a:xfrm>
                <a:off x="6111600" y="2415590"/>
                <a:ext cx="2552112" cy="709599"/>
                <a:chOff x="3907919" y="4188899"/>
                <a:chExt cx="2124682" cy="757885"/>
              </a:xfrm>
            </p:grpSpPr>
            <p:sp>
              <p:nvSpPr>
                <p:cNvPr id="38" name="Flowchart: Process 37">
                  <a:extLst>
                    <a:ext uri="{FF2B5EF4-FFF2-40B4-BE49-F238E27FC236}">
                      <a16:creationId xmlns="" xmlns:a16="http://schemas.microsoft.com/office/drawing/2014/main" id="{09F5DB79-DF64-44B4-B081-0574F46F84CB}"/>
                    </a:ext>
                  </a:extLst>
                </p:cNvPr>
                <p:cNvSpPr/>
                <p:nvPr/>
              </p:nvSpPr>
              <p:spPr>
                <a:xfrm>
                  <a:off x="3907919" y="4188899"/>
                  <a:ext cx="2114110" cy="75788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TextBox 38">
                  <a:extLst>
                    <a:ext uri="{FF2B5EF4-FFF2-40B4-BE49-F238E27FC236}">
                      <a16:creationId xmlns="" xmlns:a16="http://schemas.microsoft.com/office/drawing/2014/main" id="{8901F433-979E-460E-8D60-4C63ADE673BA}"/>
                    </a:ext>
                  </a:extLst>
                </p:cNvPr>
                <p:cNvSpPr txBox="1"/>
                <p:nvPr/>
              </p:nvSpPr>
              <p:spPr>
                <a:xfrm>
                  <a:off x="3939015" y="4215900"/>
                  <a:ext cx="2093586" cy="660622"/>
                </a:xfrm>
                <a:prstGeom prst="rect">
                  <a:avLst/>
                </a:prstGeom>
                <a:noFill/>
              </p:spPr>
              <p:txBody>
                <a:bodyPr wrap="square" lIns="91440" tIns="91440" rIns="91440" bIns="91440" rtlCol="0" anchor="ctr">
                  <a:spAutoFit/>
                </a:bodyPr>
                <a:lstStyle/>
                <a:p>
                  <a:pPr algn="just"/>
                  <a:r>
                    <a:rPr lang="en-US" sz="1000" dirty="0">
                      <a:solidFill>
                        <a:schemeClr val="bg1"/>
                      </a:solidFill>
                      <a:latin typeface="Times New Roman" panose="02020603050405020304" pitchFamily="18" charset="0"/>
                      <a:cs typeface="Times New Roman" panose="02020603050405020304" pitchFamily="18" charset="0"/>
                    </a:rPr>
                    <a:t>Place WRP in the center of depth ranges (created based on L) and record all object points information on respective WRP. Then, CGH is created based on Fresnel diffraction.</a:t>
                  </a:r>
                </a:p>
              </p:txBody>
            </p:sp>
          </p:grpSp>
          <p:grpSp>
            <p:nvGrpSpPr>
              <p:cNvPr id="15" name="Group 14">
                <a:extLst>
                  <a:ext uri="{FF2B5EF4-FFF2-40B4-BE49-F238E27FC236}">
                    <a16:creationId xmlns="" xmlns:a16="http://schemas.microsoft.com/office/drawing/2014/main" id="{36089F0A-832A-4833-A48E-7B1DF511F954}"/>
                  </a:ext>
                </a:extLst>
              </p:cNvPr>
              <p:cNvGrpSpPr/>
              <p:nvPr/>
            </p:nvGrpSpPr>
            <p:grpSpPr>
              <a:xfrm>
                <a:off x="8835460" y="3406323"/>
                <a:ext cx="1604065" cy="410473"/>
                <a:chOff x="4971209" y="3119720"/>
                <a:chExt cx="2866428" cy="967107"/>
              </a:xfrm>
            </p:grpSpPr>
            <p:sp>
              <p:nvSpPr>
                <p:cNvPr id="36" name="Flowchart: Process 35">
                  <a:extLst>
                    <a:ext uri="{FF2B5EF4-FFF2-40B4-BE49-F238E27FC236}">
                      <a16:creationId xmlns="" xmlns:a16="http://schemas.microsoft.com/office/drawing/2014/main" id="{FC83B90F-8EA0-415B-9EEE-37209C5E3599}"/>
                    </a:ext>
                  </a:extLst>
                </p:cNvPr>
                <p:cNvSpPr/>
                <p:nvPr/>
              </p:nvSpPr>
              <p:spPr>
                <a:xfrm>
                  <a:off x="4971209" y="3119720"/>
                  <a:ext cx="2866428"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TextBox 36">
                  <a:extLst>
                    <a:ext uri="{FF2B5EF4-FFF2-40B4-BE49-F238E27FC236}">
                      <a16:creationId xmlns="" xmlns:a16="http://schemas.microsoft.com/office/drawing/2014/main" id="{08B0D4C5-5E67-40DA-977D-CB1A8354B0AB}"/>
                    </a:ext>
                  </a:extLst>
                </p:cNvPr>
                <p:cNvSpPr txBox="1"/>
                <p:nvPr/>
              </p:nvSpPr>
              <p:spPr>
                <a:xfrm>
                  <a:off x="5037368" y="3144136"/>
                  <a:ext cx="2708497" cy="942691"/>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all colors (R,G, B)</a:t>
                  </a:r>
                </a:p>
              </p:txBody>
            </p:sp>
          </p:grpSp>
          <p:cxnSp>
            <p:nvCxnSpPr>
              <p:cNvPr id="16" name="Straight Arrow Connector 15">
                <a:extLst>
                  <a:ext uri="{FF2B5EF4-FFF2-40B4-BE49-F238E27FC236}">
                    <a16:creationId xmlns="" xmlns:a16="http://schemas.microsoft.com/office/drawing/2014/main" id="{40311E7E-19DB-43FA-832A-68A6304920D4}"/>
                  </a:ext>
                </a:extLst>
              </p:cNvPr>
              <p:cNvCxnSpPr>
                <a:cxnSpLocks/>
                <a:stCxn id="40" idx="2"/>
                <a:endCxn id="38" idx="0"/>
              </p:cNvCxnSpPr>
              <p:nvPr/>
            </p:nvCxnSpPr>
            <p:spPr>
              <a:xfrm flipH="1">
                <a:off x="7381307" y="2241348"/>
                <a:ext cx="907" cy="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 xmlns:a16="http://schemas.microsoft.com/office/drawing/2014/main" id="{C17F6967-C104-4D98-BB90-9C7E40921E21}"/>
                  </a:ext>
                </a:extLst>
              </p:cNvPr>
              <p:cNvGrpSpPr/>
              <p:nvPr/>
            </p:nvGrpSpPr>
            <p:grpSpPr>
              <a:xfrm>
                <a:off x="8822760" y="2581507"/>
                <a:ext cx="1616766" cy="388208"/>
                <a:chOff x="4948517" y="3119720"/>
                <a:chExt cx="2797349" cy="950256"/>
              </a:xfrm>
            </p:grpSpPr>
            <p:sp>
              <p:nvSpPr>
                <p:cNvPr id="34" name="Flowchart: Process 33">
                  <a:extLst>
                    <a:ext uri="{FF2B5EF4-FFF2-40B4-BE49-F238E27FC236}">
                      <a16:creationId xmlns="" xmlns:a16="http://schemas.microsoft.com/office/drawing/2014/main" id="{80437F1B-539E-4F11-9242-EABCD171CAA5}"/>
                    </a:ext>
                  </a:extLst>
                </p:cNvPr>
                <p:cNvSpPr/>
                <p:nvPr/>
              </p:nvSpPr>
              <p:spPr>
                <a:xfrm>
                  <a:off x="4948517" y="3119720"/>
                  <a:ext cx="2797349" cy="950256"/>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 name="TextBox 34">
                  <a:extLst>
                    <a:ext uri="{FF2B5EF4-FFF2-40B4-BE49-F238E27FC236}">
                      <a16:creationId xmlns="" xmlns:a16="http://schemas.microsoft.com/office/drawing/2014/main" id="{9420A0A0-8C4D-4234-93AC-A1F04B570359}"/>
                    </a:ext>
                  </a:extLst>
                </p:cNvPr>
                <p:cNvSpPr txBox="1"/>
                <p:nvPr/>
              </p:nvSpPr>
              <p:spPr>
                <a:xfrm>
                  <a:off x="5037365" y="3216336"/>
                  <a:ext cx="2619642" cy="757022"/>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Repeat for different active area dimension C</a:t>
                  </a:r>
                  <a:r>
                    <a:rPr lang="en-US" sz="1000" baseline="-25000" dirty="0">
                      <a:solidFill>
                        <a:schemeClr val="bg1"/>
                      </a:solidFill>
                      <a:latin typeface="Times New Roman" panose="02020603050405020304" pitchFamily="18" charset="0"/>
                      <a:cs typeface="Times New Roman" panose="02020603050405020304" pitchFamily="18" charset="0"/>
                    </a:rPr>
                    <a:t>1</a:t>
                  </a:r>
                  <a:r>
                    <a:rPr lang="en-US" sz="1000" dirty="0">
                      <a:solidFill>
                        <a:schemeClr val="bg1"/>
                      </a:solidFill>
                      <a:latin typeface="Times New Roman" panose="02020603050405020304" pitchFamily="18" charset="0"/>
                      <a:cs typeface="Times New Roman" panose="02020603050405020304" pitchFamily="18" charset="0"/>
                    </a:rPr>
                    <a:t>, C</a:t>
                  </a:r>
                  <a:r>
                    <a:rPr lang="en-US" sz="1000" i="1" baseline="-25000" dirty="0">
                      <a:solidFill>
                        <a:schemeClr val="bg1"/>
                      </a:solidFill>
                      <a:latin typeface="Times New Roman" panose="02020603050405020304" pitchFamily="18" charset="0"/>
                      <a:cs typeface="Times New Roman" panose="02020603050405020304" pitchFamily="18" charset="0"/>
                    </a:rPr>
                    <a:t>2</a:t>
                  </a:r>
                  <a:r>
                    <a:rPr lang="en-US" sz="1000" dirty="0">
                      <a:solidFill>
                        <a:schemeClr val="bg1"/>
                      </a:solidFill>
                      <a:latin typeface="Times New Roman" panose="02020603050405020304" pitchFamily="18" charset="0"/>
                      <a:cs typeface="Times New Roman" panose="02020603050405020304" pitchFamily="18" charset="0"/>
                    </a:rPr>
                    <a:t>…..C</a:t>
                  </a:r>
                  <a:r>
                    <a:rPr lang="en-US" sz="1000" baseline="-25000" dirty="0">
                      <a:solidFill>
                        <a:schemeClr val="bg1"/>
                      </a:solidFill>
                      <a:latin typeface="Times New Roman" panose="02020603050405020304" pitchFamily="18" charset="0"/>
                      <a:cs typeface="Times New Roman" panose="02020603050405020304" pitchFamily="18" charset="0"/>
                    </a:rPr>
                    <a:t>i</a:t>
                  </a:r>
                </a:p>
              </p:txBody>
            </p:sp>
          </p:grpSp>
          <p:cxnSp>
            <p:nvCxnSpPr>
              <p:cNvPr id="18" name="Straight Arrow Connector 17">
                <a:extLst>
                  <a:ext uri="{FF2B5EF4-FFF2-40B4-BE49-F238E27FC236}">
                    <a16:creationId xmlns="" xmlns:a16="http://schemas.microsoft.com/office/drawing/2014/main" id="{F9F58EFF-6AFB-41DD-850E-B0E1E1A86D9F}"/>
                  </a:ext>
                </a:extLst>
              </p:cNvPr>
              <p:cNvCxnSpPr>
                <a:cxnSpLocks/>
                <a:stCxn id="43" idx="2"/>
                <a:endCxn id="40" idx="0"/>
              </p:cNvCxnSpPr>
              <p:nvPr/>
            </p:nvCxnSpPr>
            <p:spPr>
              <a:xfrm>
                <a:off x="7382074" y="1851932"/>
                <a:ext cx="140" cy="11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 xmlns:a16="http://schemas.microsoft.com/office/drawing/2014/main" id="{F9FDFD75-3670-4713-9E81-7CA293C347E7}"/>
                  </a:ext>
                </a:extLst>
              </p:cNvPr>
              <p:cNvCxnSpPr>
                <a:cxnSpLocks/>
                <a:stCxn id="36" idx="3"/>
                <a:endCxn id="42" idx="3"/>
              </p:cNvCxnSpPr>
              <p:nvPr/>
            </p:nvCxnSpPr>
            <p:spPr>
              <a:xfrm flipH="1" flipV="1">
                <a:off x="8549736" y="1719372"/>
                <a:ext cx="1889789" cy="1888612"/>
              </a:xfrm>
              <a:prstGeom prst="bentConnector3">
                <a:avLst>
                  <a:gd name="adj1" fmla="val -571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 xmlns:a16="http://schemas.microsoft.com/office/drawing/2014/main" id="{ABA93C2A-FC39-4F7C-932C-181F72B8347D}"/>
                  </a:ext>
                </a:extLst>
              </p:cNvPr>
              <p:cNvGrpSpPr/>
              <p:nvPr/>
            </p:nvGrpSpPr>
            <p:grpSpPr>
              <a:xfrm>
                <a:off x="6098472" y="4109346"/>
                <a:ext cx="2572125" cy="335077"/>
                <a:chOff x="4941611" y="2939640"/>
                <a:chExt cx="2797349" cy="950254"/>
              </a:xfrm>
            </p:grpSpPr>
            <p:sp>
              <p:nvSpPr>
                <p:cNvPr id="32" name="Flowchart: Process 31">
                  <a:extLst>
                    <a:ext uri="{FF2B5EF4-FFF2-40B4-BE49-F238E27FC236}">
                      <a16:creationId xmlns="" xmlns:a16="http://schemas.microsoft.com/office/drawing/2014/main" id="{BF2978C5-3512-4C21-B6D7-DBBEE6F8B006}"/>
                    </a:ext>
                  </a:extLst>
                </p:cNvPr>
                <p:cNvSpPr/>
                <p:nvPr/>
              </p:nvSpPr>
              <p:spPr>
                <a:xfrm>
                  <a:off x="4941611" y="2939640"/>
                  <a:ext cx="2797349" cy="95025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3" name="TextBox 32">
                  <a:extLst>
                    <a:ext uri="{FF2B5EF4-FFF2-40B4-BE49-F238E27FC236}">
                      <a16:creationId xmlns="" xmlns:a16="http://schemas.microsoft.com/office/drawing/2014/main" id="{C58ED6C5-AB1A-4A77-9758-9DDDE4C35AF6}"/>
                    </a:ext>
                  </a:extLst>
                </p:cNvPr>
                <p:cNvSpPr txBox="1"/>
                <p:nvPr/>
              </p:nvSpPr>
              <p:spPr>
                <a:xfrm>
                  <a:off x="4941611" y="3060937"/>
                  <a:ext cx="2695494" cy="698266"/>
                </a:xfrm>
                <a:prstGeom prst="rect">
                  <a:avLst/>
                </a:prstGeom>
                <a:noFill/>
              </p:spPr>
              <p:txBody>
                <a:bodyPr wrap="squar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Generate full color CGH based on 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21" name="Straight Arrow Connector 20">
                <a:extLst>
                  <a:ext uri="{FF2B5EF4-FFF2-40B4-BE49-F238E27FC236}">
                    <a16:creationId xmlns="" xmlns:a16="http://schemas.microsoft.com/office/drawing/2014/main" id="{B82F6554-821E-4F54-BE51-31CADCD49238}"/>
                  </a:ext>
                </a:extLst>
              </p:cNvPr>
              <p:cNvCxnSpPr>
                <a:cxnSpLocks/>
                <a:stCxn id="44" idx="5"/>
                <a:endCxn id="43" idx="0"/>
              </p:cNvCxnSpPr>
              <p:nvPr/>
            </p:nvCxnSpPr>
            <p:spPr>
              <a:xfrm flipH="1">
                <a:off x="7382074" y="1445472"/>
                <a:ext cx="310" cy="16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360C1850-C7F8-4BB4-A5F3-0932C7F280E0}"/>
                  </a:ext>
                </a:extLst>
              </p:cNvPr>
              <p:cNvCxnSpPr>
                <a:cxnSpLocks/>
                <a:stCxn id="30" idx="2"/>
                <a:endCxn id="32" idx="0"/>
              </p:cNvCxnSpPr>
              <p:nvPr/>
            </p:nvCxnSpPr>
            <p:spPr>
              <a:xfrm flipH="1">
                <a:off x="7384535" y="3961180"/>
                <a:ext cx="711" cy="14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9CCC6B57-772C-4D3D-BBC1-F527DB69B5B0}"/>
                  </a:ext>
                </a:extLst>
              </p:cNvPr>
              <p:cNvCxnSpPr>
                <a:cxnSpLocks/>
                <a:stCxn id="38" idx="3"/>
                <a:endCxn id="34" idx="1"/>
              </p:cNvCxnSpPr>
              <p:nvPr/>
            </p:nvCxnSpPr>
            <p:spPr>
              <a:xfrm>
                <a:off x="8651013" y="2770390"/>
                <a:ext cx="171747" cy="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 xmlns:a16="http://schemas.microsoft.com/office/drawing/2014/main" id="{26F1C33D-99F0-499D-A563-DBBCB249441E}"/>
                  </a:ext>
                </a:extLst>
              </p:cNvPr>
              <p:cNvCxnSpPr>
                <a:cxnSpLocks/>
                <a:stCxn id="34" idx="0"/>
                <a:endCxn id="40" idx="3"/>
              </p:cNvCxnSpPr>
              <p:nvPr/>
            </p:nvCxnSpPr>
            <p:spPr>
              <a:xfrm rot="16200000" flipV="1">
                <a:off x="8539597" y="1489963"/>
                <a:ext cx="477786" cy="1705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 xmlns:a16="http://schemas.microsoft.com/office/drawing/2014/main" id="{775C05B9-70E1-4B3A-A622-61B22D0B0445}"/>
                  </a:ext>
                </a:extLst>
              </p:cNvPr>
              <p:cNvGrpSpPr/>
              <p:nvPr/>
            </p:nvGrpSpPr>
            <p:grpSpPr>
              <a:xfrm>
                <a:off x="6977848" y="3282431"/>
                <a:ext cx="814796" cy="678749"/>
                <a:chOff x="2811483" y="2823273"/>
                <a:chExt cx="1710778" cy="1775957"/>
              </a:xfrm>
            </p:grpSpPr>
            <p:sp>
              <p:nvSpPr>
                <p:cNvPr id="30" name="Flowchart: Decision 29">
                  <a:extLst>
                    <a:ext uri="{FF2B5EF4-FFF2-40B4-BE49-F238E27FC236}">
                      <a16:creationId xmlns="" xmlns:a16="http://schemas.microsoft.com/office/drawing/2014/main" id="{8DF485D1-AB39-46BF-B3D4-5FEB8CECE761}"/>
                    </a:ext>
                  </a:extLst>
                </p:cNvPr>
                <p:cNvSpPr/>
                <p:nvPr/>
              </p:nvSpPr>
              <p:spPr>
                <a:xfrm>
                  <a:off x="2811483" y="2823273"/>
                  <a:ext cx="1710778" cy="177595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TextBox 30">
                  <a:extLst>
                    <a:ext uri="{FF2B5EF4-FFF2-40B4-BE49-F238E27FC236}">
                      <a16:creationId xmlns="" xmlns:a16="http://schemas.microsoft.com/office/drawing/2014/main" id="{8DC69266-C501-4DED-80CC-DF4E6F451438}"/>
                    </a:ext>
                  </a:extLst>
                </p:cNvPr>
                <p:cNvSpPr txBox="1"/>
                <p:nvPr/>
              </p:nvSpPr>
              <p:spPr>
                <a:xfrm>
                  <a:off x="3017624" y="3184567"/>
                  <a:ext cx="1253092" cy="852018"/>
                </a:xfrm>
                <a:prstGeom prst="rect">
                  <a:avLst/>
                </a:prstGeom>
                <a:noFill/>
              </p:spPr>
              <p:txBody>
                <a:bodyPr wrap="none"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Find </a:t>
                  </a:r>
                  <a:br>
                    <a:rPr lang="en-US" sz="1000" dirty="0">
                      <a:solidFill>
                        <a:schemeClr val="bg1"/>
                      </a:solidFill>
                      <a:latin typeface="Times New Roman" panose="02020603050405020304" pitchFamily="18" charset="0"/>
                      <a:cs typeface="Times New Roman" panose="02020603050405020304" pitchFamily="18" charset="0"/>
                    </a:rPr>
                  </a:br>
                  <a:r>
                    <a:rPr lang="en-US" sz="1000" dirty="0">
                      <a:solidFill>
                        <a:schemeClr val="bg1"/>
                      </a:solidFill>
                      <a:latin typeface="Times New Roman" panose="02020603050405020304" pitchFamily="18" charset="0"/>
                      <a:cs typeface="Times New Roman" panose="02020603050405020304" pitchFamily="18" charset="0"/>
                    </a:rPr>
                    <a:t>L</a:t>
                  </a:r>
                  <a:r>
                    <a:rPr lang="en-US" sz="1000" baseline="-25000" dirty="0">
                      <a:solidFill>
                        <a:schemeClr val="bg1"/>
                      </a:solidFill>
                      <a:latin typeface="Times New Roman" panose="02020603050405020304" pitchFamily="18" charset="0"/>
                      <a:cs typeface="Times New Roman" panose="02020603050405020304" pitchFamily="18" charset="0"/>
                    </a:rPr>
                    <a:t>R</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G</a:t>
                  </a:r>
                  <a:r>
                    <a:rPr lang="en-US" sz="1000" dirty="0">
                      <a:solidFill>
                        <a:schemeClr val="bg1"/>
                      </a:solidFill>
                      <a:latin typeface="Times New Roman" panose="02020603050405020304" pitchFamily="18" charset="0"/>
                      <a:cs typeface="Times New Roman" panose="02020603050405020304" pitchFamily="18" charset="0"/>
                    </a:rPr>
                    <a:t>, L</a:t>
                  </a:r>
                  <a:r>
                    <a:rPr lang="en-US" sz="1000" baseline="-25000" dirty="0">
                      <a:solidFill>
                        <a:schemeClr val="bg1"/>
                      </a:solidFill>
                      <a:latin typeface="Times New Roman" panose="02020603050405020304" pitchFamily="18" charset="0"/>
                      <a:cs typeface="Times New Roman" panose="02020603050405020304" pitchFamily="18" charset="0"/>
                    </a:rPr>
                    <a:t>B</a:t>
                  </a:r>
                  <a:endParaRPr lang="en-US" sz="1000" dirty="0">
                    <a:solidFill>
                      <a:schemeClr val="bg1"/>
                    </a:solidFill>
                    <a:latin typeface="Times New Roman" panose="02020603050405020304" pitchFamily="18" charset="0"/>
                    <a:cs typeface="Times New Roman" panose="02020603050405020304" pitchFamily="18" charset="0"/>
                  </a:endParaRPr>
                </a:p>
              </p:txBody>
            </p:sp>
          </p:grpSp>
          <p:cxnSp>
            <p:nvCxnSpPr>
              <p:cNvPr id="26" name="Straight Arrow Connector 25">
                <a:extLst>
                  <a:ext uri="{FF2B5EF4-FFF2-40B4-BE49-F238E27FC236}">
                    <a16:creationId xmlns="" xmlns:a16="http://schemas.microsoft.com/office/drawing/2014/main" id="{7F13B89F-61E9-419F-99B3-9088AFD31156}"/>
                  </a:ext>
                </a:extLst>
              </p:cNvPr>
              <p:cNvCxnSpPr>
                <a:cxnSpLocks/>
                <a:stCxn id="38" idx="2"/>
                <a:endCxn id="30" idx="0"/>
              </p:cNvCxnSpPr>
              <p:nvPr/>
            </p:nvCxnSpPr>
            <p:spPr>
              <a:xfrm>
                <a:off x="7381307" y="3125189"/>
                <a:ext cx="3939" cy="15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99875766-6AEB-4D64-9C0C-6EA68B002265}"/>
                  </a:ext>
                </a:extLst>
              </p:cNvPr>
              <p:cNvCxnSpPr>
                <a:cxnSpLocks/>
                <a:stCxn id="30" idx="3"/>
              </p:cNvCxnSpPr>
              <p:nvPr/>
            </p:nvCxnSpPr>
            <p:spPr>
              <a:xfrm flipV="1">
                <a:off x="7792644" y="3621805"/>
                <a:ext cx="10301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0D40063A-0979-421B-9FBB-096CF889817D}"/>
                  </a:ext>
                </a:extLst>
              </p:cNvPr>
              <p:cNvSpPr txBox="1"/>
              <p:nvPr/>
            </p:nvSpPr>
            <p:spPr>
              <a:xfrm>
                <a:off x="7441471" y="3956605"/>
                <a:ext cx="294210"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Yes</a:t>
                </a:r>
                <a:endParaRPr lang="en-US" sz="1000" i="1" dirty="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 xmlns:a16="http://schemas.microsoft.com/office/drawing/2014/main" id="{F857C480-5BAA-489F-ADF9-B43239EE3359}"/>
                  </a:ext>
                </a:extLst>
              </p:cNvPr>
              <p:cNvSpPr txBox="1"/>
              <p:nvPr/>
            </p:nvSpPr>
            <p:spPr>
              <a:xfrm>
                <a:off x="7815591" y="3469355"/>
                <a:ext cx="262777" cy="153888"/>
              </a:xfrm>
              <a:prstGeom prst="rect">
                <a:avLst/>
              </a:prstGeom>
              <a:noFill/>
            </p:spPr>
            <p:txBody>
              <a:bodyPr wrap="square" lIns="0" tIns="0" rIns="0" bIns="0" rtlCol="0" anchor="ctr">
                <a:spAutoFit/>
              </a:bodyPr>
              <a:lstStyle/>
              <a:p>
                <a:pPr algn="ctr"/>
                <a:r>
                  <a:rPr lang="en-US" sz="1000" dirty="0">
                    <a:solidFill>
                      <a:schemeClr val="bg1"/>
                    </a:solidFill>
                    <a:latin typeface="Times New Roman" panose="02020603050405020304" pitchFamily="18" charset="0"/>
                    <a:cs typeface="Times New Roman" panose="02020603050405020304" pitchFamily="18" charset="0"/>
                  </a:rPr>
                  <a:t>No</a:t>
                </a:r>
                <a:endParaRPr lang="en-US" sz="1000" i="1" dirty="0">
                  <a:solidFill>
                    <a:schemeClr val="bg1"/>
                  </a:solidFill>
                  <a:latin typeface="Times New Roman" panose="02020603050405020304" pitchFamily="18" charset="0"/>
                  <a:cs typeface="Times New Roman" panose="02020603050405020304" pitchFamily="18" charset="0"/>
                </a:endParaRPr>
              </a:p>
            </p:txBody>
          </p:sp>
        </p:grpSp>
      </p:grpSp>
      <p:sp>
        <p:nvSpPr>
          <p:cNvPr id="3" name="Slide Number Placeholder 2">
            <a:extLst>
              <a:ext uri="{FF2B5EF4-FFF2-40B4-BE49-F238E27FC236}">
                <a16:creationId xmlns="" xmlns:a16="http://schemas.microsoft.com/office/drawing/2014/main" id="{C449356F-93B7-4865-9209-C589C44F1EC3}"/>
              </a:ext>
            </a:extLst>
          </p:cNvPr>
          <p:cNvSpPr>
            <a:spLocks noGrp="1"/>
          </p:cNvSpPr>
          <p:nvPr>
            <p:ph type="sldNum" sz="quarter" idx="12"/>
          </p:nvPr>
        </p:nvSpPr>
        <p:spPr/>
        <p:txBody>
          <a:bodyPr/>
          <a:lstStyle/>
          <a:p>
            <a:fld id="{A3D4C787-3065-42F2-A9F2-D2B064CC51A6}" type="slidenum">
              <a:rPr lang="en-US" smtClean="0"/>
              <a:t>27</a:t>
            </a:fld>
            <a:endParaRPr lang="en-US"/>
          </a:p>
        </p:txBody>
      </p:sp>
    </p:spTree>
    <p:extLst>
      <p:ext uri="{BB962C8B-B14F-4D97-AF65-F5344CB8AC3E}">
        <p14:creationId xmlns:p14="http://schemas.microsoft.com/office/powerpoint/2010/main" val="90233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4" name="Chart 73">
            <a:extLst>
              <a:ext uri="{FF2B5EF4-FFF2-40B4-BE49-F238E27FC236}">
                <a16:creationId xmlns="" xmlns:a16="http://schemas.microsoft.com/office/drawing/2014/main" id="{BD2DC6F2-37E6-4024-A035-D365BE5C0FA1}"/>
              </a:ext>
            </a:extLst>
          </p:cNvPr>
          <p:cNvGraphicFramePr/>
          <p:nvPr/>
        </p:nvGraphicFramePr>
        <p:xfrm>
          <a:off x="5958831" y="1169963"/>
          <a:ext cx="5063927" cy="3231575"/>
        </p:xfrm>
        <a:graphic>
          <a:graphicData uri="http://schemas.openxmlformats.org/drawingml/2006/chart">
            <c:chart xmlns:c="http://schemas.openxmlformats.org/drawingml/2006/chart" xmlns:r="http://schemas.openxmlformats.org/officeDocument/2006/relationships" r:id="rId2"/>
          </a:graphicData>
        </a:graphic>
      </p:graphicFrame>
      <p:sp>
        <p:nvSpPr>
          <p:cNvPr id="75" name="TextBox 74">
            <a:extLst>
              <a:ext uri="{FF2B5EF4-FFF2-40B4-BE49-F238E27FC236}">
                <a16:creationId xmlns="" xmlns:a16="http://schemas.microsoft.com/office/drawing/2014/main" id="{8162084F-E6BD-44D0-BC2F-BD453B59E3AE}"/>
              </a:ext>
            </a:extLst>
          </p:cNvPr>
          <p:cNvSpPr txBox="1"/>
          <p:nvPr/>
        </p:nvSpPr>
        <p:spPr>
          <a:xfrm>
            <a:off x="1231377" y="4401538"/>
            <a:ext cx="4585549"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a:t>
            </a:r>
          </a:p>
        </p:txBody>
      </p:sp>
      <p:sp>
        <p:nvSpPr>
          <p:cNvPr id="76" name="TextBox 75">
            <a:extLst>
              <a:ext uri="{FF2B5EF4-FFF2-40B4-BE49-F238E27FC236}">
                <a16:creationId xmlns="" xmlns:a16="http://schemas.microsoft.com/office/drawing/2014/main" id="{0FAFD984-9E07-44AD-B957-75EB6680273A}"/>
              </a:ext>
            </a:extLst>
          </p:cNvPr>
          <p:cNvSpPr txBox="1"/>
          <p:nvPr/>
        </p:nvSpPr>
        <p:spPr>
          <a:xfrm>
            <a:off x="6096000" y="4401538"/>
            <a:ext cx="4585549"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b)</a:t>
            </a:r>
          </a:p>
        </p:txBody>
      </p:sp>
      <p:sp>
        <p:nvSpPr>
          <p:cNvPr id="2" name="Slide Number Placeholder 1">
            <a:extLst>
              <a:ext uri="{FF2B5EF4-FFF2-40B4-BE49-F238E27FC236}">
                <a16:creationId xmlns="" xmlns:a16="http://schemas.microsoft.com/office/drawing/2014/main" id="{FEE8942F-1FA5-4A83-A542-D5E758298E80}"/>
              </a:ext>
            </a:extLst>
          </p:cNvPr>
          <p:cNvSpPr>
            <a:spLocks noGrp="1"/>
          </p:cNvSpPr>
          <p:nvPr>
            <p:ph type="sldNum" sz="quarter" idx="12"/>
          </p:nvPr>
        </p:nvSpPr>
        <p:spPr/>
        <p:txBody>
          <a:bodyPr/>
          <a:lstStyle/>
          <a:p>
            <a:fld id="{A3D4C787-3065-42F2-A9F2-D2B064CC51A6}" type="slidenum">
              <a:rPr lang="en-US" smtClean="0"/>
              <a:t>28</a:t>
            </a:fld>
            <a:endParaRPr lang="en-US"/>
          </a:p>
        </p:txBody>
      </p:sp>
    </p:spTree>
    <p:extLst>
      <p:ext uri="{BB962C8B-B14F-4D97-AF65-F5344CB8AC3E}">
        <p14:creationId xmlns:p14="http://schemas.microsoft.com/office/powerpoint/2010/main" val="366056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2FCFD42-AA20-4AAF-8FF4-C8A3F2970D6E}"/>
              </a:ext>
            </a:extLst>
          </p:cNvPr>
          <p:cNvSpPr>
            <a:spLocks noGrp="1"/>
          </p:cNvSpPr>
          <p:nvPr>
            <p:ph type="title"/>
          </p:nvPr>
        </p:nvSpPr>
        <p:spPr>
          <a:xfrm>
            <a:off x="905435" y="452717"/>
            <a:ext cx="9448800" cy="674221"/>
          </a:xfrm>
        </p:spPr>
        <p:txBody>
          <a:bodyPr/>
          <a:lstStyle/>
          <a:p>
            <a:r>
              <a:rPr lang="en-US" sz="2800" dirty="0"/>
              <a:t>Introduction</a:t>
            </a:r>
          </a:p>
        </p:txBody>
      </p:sp>
      <p:sp>
        <p:nvSpPr>
          <p:cNvPr id="2" name="Rectangle 2">
            <a:extLst>
              <a:ext uri="{FF2B5EF4-FFF2-40B4-BE49-F238E27FC236}">
                <a16:creationId xmlns="" xmlns:a16="http://schemas.microsoft.com/office/drawing/2014/main" id="{462DD748-847B-417D-A2A4-E465B16D6052}"/>
              </a:ext>
            </a:extLst>
          </p:cNvPr>
          <p:cNvSpPr>
            <a:spLocks noChangeArrowheads="1"/>
          </p:cNvSpPr>
          <p:nvPr/>
        </p:nvSpPr>
        <p:spPr bwMode="auto">
          <a:xfrm>
            <a:off x="1541929" y="25074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 xmlns:a16="http://schemas.microsoft.com/office/drawing/2014/main" id="{802C7C72-58DB-4C1A-8FDD-14235F0B127A}"/>
              </a:ext>
            </a:extLst>
          </p:cNvPr>
          <p:cNvSpPr>
            <a:spLocks noChangeArrowheads="1"/>
          </p:cNvSpPr>
          <p:nvPr/>
        </p:nvSpPr>
        <p:spPr bwMode="auto">
          <a:xfrm>
            <a:off x="919937" y="21057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1" name="TextBox 40">
            <a:extLst>
              <a:ext uri="{FF2B5EF4-FFF2-40B4-BE49-F238E27FC236}">
                <a16:creationId xmlns="" xmlns:a16="http://schemas.microsoft.com/office/drawing/2014/main" id="{6A0FF0BB-1ED9-49FF-897D-CB2358463AAD}"/>
              </a:ext>
            </a:extLst>
          </p:cNvPr>
          <p:cNvSpPr txBox="1"/>
          <p:nvPr/>
        </p:nvSpPr>
        <p:spPr>
          <a:xfrm>
            <a:off x="969161" y="1226354"/>
            <a:ext cx="10144316" cy="4185761"/>
          </a:xfrm>
          <a:prstGeom prst="rect">
            <a:avLst/>
          </a:prstGeom>
          <a:noFill/>
        </p:spPr>
        <p:txBody>
          <a:bodyPr wrap="square" rtlCol="0">
            <a:spAutoFit/>
          </a:bodyPr>
          <a:lstStyle/>
          <a:p>
            <a:r>
              <a:rPr lang="en-GB" sz="1900" dirty="0"/>
              <a:t>Brown and Lohmann proposed the computer-generated hologram (CGH) in 1967 [1] but real time full colour hologram generation remains a challenge. There are various techniques for full colour CGH generation: </a:t>
            </a:r>
            <a:r>
              <a:rPr lang="en-GB" sz="1900" dirty="0">
                <a:solidFill>
                  <a:srgbClr val="FFC000"/>
                </a:solidFill>
              </a:rPr>
              <a:t>the point cloud approach, polygon-based approach, and the depth plane approach</a:t>
            </a:r>
            <a:r>
              <a:rPr lang="en-GB" sz="1900" dirty="0"/>
              <a:t>.</a:t>
            </a:r>
          </a:p>
          <a:p>
            <a:endParaRPr lang="en-GB" sz="1900" dirty="0"/>
          </a:p>
          <a:p>
            <a:r>
              <a:rPr lang="en-GB" sz="1900" dirty="0"/>
              <a:t>The point cloud approach is more popular because it samples spherical waves from point sources, which are superposed onto the plane of the hologram. It is simple, flexible, and accurate, but iteration of each individual point makes it computationally costly. </a:t>
            </a:r>
          </a:p>
          <a:p>
            <a:endParaRPr lang="en-GB" sz="1900" dirty="0"/>
          </a:p>
          <a:p>
            <a:r>
              <a:rPr lang="en-GB" sz="1900" dirty="0"/>
              <a:t>In addition to using a GPU, some researchers reduced the calculation time by applying look-up tables. However, this requires a large amount of memory. </a:t>
            </a:r>
            <a:r>
              <a:rPr lang="en-GB" sz="1900" b="1" dirty="0">
                <a:solidFill>
                  <a:srgbClr val="FFC000"/>
                </a:solidFill>
              </a:rPr>
              <a:t>The </a:t>
            </a:r>
            <a:r>
              <a:rPr lang="en-GB" sz="1900" b="1" dirty="0" err="1">
                <a:solidFill>
                  <a:srgbClr val="FFC000"/>
                </a:solidFill>
              </a:rPr>
              <a:t>wavefront</a:t>
            </a:r>
            <a:r>
              <a:rPr lang="en-GB" sz="1900" b="1" dirty="0">
                <a:solidFill>
                  <a:srgbClr val="FFC000"/>
                </a:solidFill>
              </a:rPr>
              <a:t> recording plane (WRP) </a:t>
            </a:r>
            <a:r>
              <a:rPr lang="en-GB" sz="1900" dirty="0">
                <a:solidFill>
                  <a:srgbClr val="FFC000"/>
                </a:solidFill>
              </a:rPr>
              <a:t>[2] is an excellent method to reduce computational time using point cloud approach</a:t>
            </a:r>
            <a:r>
              <a:rPr lang="en-GB" sz="1900" dirty="0"/>
              <a:t>.</a:t>
            </a:r>
            <a:endParaRPr lang="en-US" sz="1900" dirty="0"/>
          </a:p>
        </p:txBody>
      </p:sp>
      <p:sp>
        <p:nvSpPr>
          <p:cNvPr id="3" name="TextBox 2">
            <a:extLst>
              <a:ext uri="{FF2B5EF4-FFF2-40B4-BE49-F238E27FC236}">
                <a16:creationId xmlns="" xmlns:a16="http://schemas.microsoft.com/office/drawing/2014/main" id="{10B9B078-E955-42B1-8CB3-E8BFB0F73BF4}"/>
              </a:ext>
            </a:extLst>
          </p:cNvPr>
          <p:cNvSpPr txBox="1"/>
          <p:nvPr/>
        </p:nvSpPr>
        <p:spPr>
          <a:xfrm>
            <a:off x="969161" y="5810958"/>
            <a:ext cx="10573802" cy="954107"/>
          </a:xfrm>
          <a:prstGeom prst="rect">
            <a:avLst/>
          </a:prstGeom>
          <a:noFill/>
        </p:spPr>
        <p:txBody>
          <a:bodyPr wrap="square" rtlCol="0">
            <a:spAutoFit/>
          </a:bodyPr>
          <a:lstStyle/>
          <a:p>
            <a:pPr marL="228600" indent="-228600">
              <a:buAutoNum type="arabicPeriod"/>
            </a:pPr>
            <a:r>
              <a:rPr lang="en-GB" sz="1400" dirty="0"/>
              <a:t>A. W. Lohmann and D. P. Paris, “Binary Fraunhofer holograms, generated by computer,” Appl. Opt. 6, 1739–1748 (1967).</a:t>
            </a:r>
          </a:p>
          <a:p>
            <a:pPr marL="228600" indent="-228600">
              <a:buAutoNum type="arabicPeriod"/>
            </a:pPr>
            <a:r>
              <a:rPr lang="en-US" sz="1400" dirty="0"/>
              <a:t>T. </a:t>
            </a:r>
            <a:r>
              <a:rPr lang="en-US" sz="1400" dirty="0" err="1"/>
              <a:t>Shimobaba</a:t>
            </a:r>
            <a:r>
              <a:rPr lang="en-US" sz="1400" dirty="0"/>
              <a:t>, N. Masuda, and T. Ito, “Simple and fast calculation algorithm for computer-generated hologram with </a:t>
            </a:r>
            <a:r>
              <a:rPr lang="en-US" sz="1400" dirty="0" err="1"/>
              <a:t>wavefront</a:t>
            </a:r>
            <a:r>
              <a:rPr lang="en-US" sz="1400" dirty="0"/>
              <a:t> recording plane,” Opt. Lett. 34, 3133–3135 (2009).</a:t>
            </a:r>
          </a:p>
        </p:txBody>
      </p:sp>
      <p:sp>
        <p:nvSpPr>
          <p:cNvPr id="6" name="Slide Number Placeholder 5">
            <a:extLst>
              <a:ext uri="{FF2B5EF4-FFF2-40B4-BE49-F238E27FC236}">
                <a16:creationId xmlns="" xmlns:a16="http://schemas.microsoft.com/office/drawing/2014/main" id="{9A2F30D6-4492-47BF-ADCF-837D7DBBEBAD}"/>
              </a:ext>
            </a:extLst>
          </p:cNvPr>
          <p:cNvSpPr>
            <a:spLocks noGrp="1"/>
          </p:cNvSpPr>
          <p:nvPr>
            <p:ph type="sldNum" sz="quarter" idx="12"/>
          </p:nvPr>
        </p:nvSpPr>
        <p:spPr/>
        <p:txBody>
          <a:bodyPr/>
          <a:lstStyle/>
          <a:p>
            <a:fld id="{A3D4C787-3065-42F2-A9F2-D2B064CC51A6}" type="slidenum">
              <a:rPr lang="en-US" smtClean="0"/>
              <a:t>3</a:t>
            </a:fld>
            <a:endParaRPr lang="en-US"/>
          </a:p>
        </p:txBody>
      </p:sp>
    </p:spTree>
    <p:extLst>
      <p:ext uri="{BB962C8B-B14F-4D97-AF65-F5344CB8AC3E}">
        <p14:creationId xmlns:p14="http://schemas.microsoft.com/office/powerpoint/2010/main" val="26268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2FCFD42-AA20-4AAF-8FF4-C8A3F2970D6E}"/>
              </a:ext>
            </a:extLst>
          </p:cNvPr>
          <p:cNvSpPr>
            <a:spLocks noGrp="1"/>
          </p:cNvSpPr>
          <p:nvPr>
            <p:ph type="title"/>
          </p:nvPr>
        </p:nvSpPr>
        <p:spPr>
          <a:xfrm>
            <a:off x="905435" y="452717"/>
            <a:ext cx="9448800" cy="674221"/>
          </a:xfrm>
        </p:spPr>
        <p:txBody>
          <a:bodyPr/>
          <a:lstStyle/>
          <a:p>
            <a:r>
              <a:rPr lang="en-US" sz="2800" dirty="0" err="1"/>
              <a:t>Wavefront</a:t>
            </a:r>
            <a:r>
              <a:rPr lang="en-US" sz="2800" dirty="0"/>
              <a:t> recording plane (WRP) method</a:t>
            </a:r>
          </a:p>
        </p:txBody>
      </p:sp>
      <p:sp>
        <p:nvSpPr>
          <p:cNvPr id="5" name="Rectangle 4">
            <a:extLst>
              <a:ext uri="{FF2B5EF4-FFF2-40B4-BE49-F238E27FC236}">
                <a16:creationId xmlns="" xmlns:a16="http://schemas.microsoft.com/office/drawing/2014/main" id="{802C7C72-58DB-4C1A-8FDD-14235F0B127A}"/>
              </a:ext>
            </a:extLst>
          </p:cNvPr>
          <p:cNvSpPr>
            <a:spLocks noChangeArrowheads="1"/>
          </p:cNvSpPr>
          <p:nvPr/>
        </p:nvSpPr>
        <p:spPr bwMode="auto">
          <a:xfrm>
            <a:off x="919937" y="21057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a:extLst>
              <a:ext uri="{FF2B5EF4-FFF2-40B4-BE49-F238E27FC236}">
                <a16:creationId xmlns="" xmlns:a16="http://schemas.microsoft.com/office/drawing/2014/main" id="{BDE5E543-64E3-4446-8F2D-A31B61B711E2}"/>
              </a:ext>
            </a:extLst>
          </p:cNvPr>
          <p:cNvGrpSpPr/>
          <p:nvPr/>
        </p:nvGrpSpPr>
        <p:grpSpPr>
          <a:xfrm>
            <a:off x="9049190" y="1414819"/>
            <a:ext cx="2530390" cy="4690832"/>
            <a:chOff x="7833382" y="1391648"/>
            <a:chExt cx="2530390" cy="4690832"/>
          </a:xfrm>
        </p:grpSpPr>
        <p:sp>
          <p:nvSpPr>
            <p:cNvPr id="33" name="Oval 32">
              <a:extLst>
                <a:ext uri="{FF2B5EF4-FFF2-40B4-BE49-F238E27FC236}">
                  <a16:creationId xmlns="" xmlns:a16="http://schemas.microsoft.com/office/drawing/2014/main" id="{8132B486-227A-4CCE-8EA9-C38602DA15EF}"/>
                </a:ext>
              </a:extLst>
            </p:cNvPr>
            <p:cNvSpPr/>
            <p:nvPr/>
          </p:nvSpPr>
          <p:spPr>
            <a:xfrm flipV="1">
              <a:off x="8237235" y="338660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4" name="Oval 33">
              <a:extLst>
                <a:ext uri="{FF2B5EF4-FFF2-40B4-BE49-F238E27FC236}">
                  <a16:creationId xmlns="" xmlns:a16="http://schemas.microsoft.com/office/drawing/2014/main" id="{F1D14335-6933-4E98-B8E6-FE06BA821BDE}"/>
                </a:ext>
              </a:extLst>
            </p:cNvPr>
            <p:cNvSpPr/>
            <p:nvPr/>
          </p:nvSpPr>
          <p:spPr>
            <a:xfrm flipV="1">
              <a:off x="9767668" y="3369419"/>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6" name="Oval 35">
              <a:extLst>
                <a:ext uri="{FF2B5EF4-FFF2-40B4-BE49-F238E27FC236}">
                  <a16:creationId xmlns="" xmlns:a16="http://schemas.microsoft.com/office/drawing/2014/main" id="{0240378E-BA9C-4D74-93F9-1AFB068FE3B4}"/>
                </a:ext>
              </a:extLst>
            </p:cNvPr>
            <p:cNvSpPr/>
            <p:nvPr/>
          </p:nvSpPr>
          <p:spPr>
            <a:xfrm flipV="1">
              <a:off x="8376045" y="321953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37" name="Oval 36">
              <a:extLst>
                <a:ext uri="{FF2B5EF4-FFF2-40B4-BE49-F238E27FC236}">
                  <a16:creationId xmlns="" xmlns:a16="http://schemas.microsoft.com/office/drawing/2014/main" id="{51A948D6-42B0-4F3B-9D0D-BD64CB0A817D}"/>
                </a:ext>
              </a:extLst>
            </p:cNvPr>
            <p:cNvSpPr/>
            <p:nvPr/>
          </p:nvSpPr>
          <p:spPr>
            <a:xfrm flipV="1">
              <a:off x="8512222" y="321953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3" name="Oval 42">
              <a:extLst>
                <a:ext uri="{FF2B5EF4-FFF2-40B4-BE49-F238E27FC236}">
                  <a16:creationId xmlns="" xmlns:a16="http://schemas.microsoft.com/office/drawing/2014/main" id="{52649196-6EDA-4EDB-87C5-D37B367A16E2}"/>
                </a:ext>
              </a:extLst>
            </p:cNvPr>
            <p:cNvSpPr/>
            <p:nvPr/>
          </p:nvSpPr>
          <p:spPr>
            <a:xfrm flipV="1">
              <a:off x="8636917" y="206132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4" name="Oval 43">
              <a:extLst>
                <a:ext uri="{FF2B5EF4-FFF2-40B4-BE49-F238E27FC236}">
                  <a16:creationId xmlns="" xmlns:a16="http://schemas.microsoft.com/office/drawing/2014/main" id="{01C90EAD-02AB-4EE0-946D-BF3FBA7294A3}"/>
                </a:ext>
              </a:extLst>
            </p:cNvPr>
            <p:cNvSpPr/>
            <p:nvPr/>
          </p:nvSpPr>
          <p:spPr>
            <a:xfrm flipV="1">
              <a:off x="8862740" y="2061323"/>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6" name="Oval 45">
              <a:extLst>
                <a:ext uri="{FF2B5EF4-FFF2-40B4-BE49-F238E27FC236}">
                  <a16:creationId xmlns="" xmlns:a16="http://schemas.microsoft.com/office/drawing/2014/main" id="{D4C63333-928A-40FC-B9DC-6593A2C4BA33}"/>
                </a:ext>
              </a:extLst>
            </p:cNvPr>
            <p:cNvSpPr/>
            <p:nvPr/>
          </p:nvSpPr>
          <p:spPr>
            <a:xfrm flipV="1">
              <a:off x="9765940" y="2554077"/>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8" name="Oval 47">
              <a:extLst>
                <a:ext uri="{FF2B5EF4-FFF2-40B4-BE49-F238E27FC236}">
                  <a16:creationId xmlns="" xmlns:a16="http://schemas.microsoft.com/office/drawing/2014/main" id="{7A5B2464-14E2-4C33-9930-4FF33D095F66}"/>
                </a:ext>
              </a:extLst>
            </p:cNvPr>
            <p:cNvSpPr/>
            <p:nvPr/>
          </p:nvSpPr>
          <p:spPr>
            <a:xfrm flipV="1">
              <a:off x="8510494" y="2244161"/>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0" name="Oval 49">
              <a:extLst>
                <a:ext uri="{FF2B5EF4-FFF2-40B4-BE49-F238E27FC236}">
                  <a16:creationId xmlns="" xmlns:a16="http://schemas.microsoft.com/office/drawing/2014/main" id="{20909CDA-2473-4956-9159-593E2C13D2A7}"/>
                </a:ext>
              </a:extLst>
            </p:cNvPr>
            <p:cNvSpPr/>
            <p:nvPr/>
          </p:nvSpPr>
          <p:spPr>
            <a:xfrm flipV="1">
              <a:off x="9083729" y="1897516"/>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1" name="Oval 50">
              <a:extLst>
                <a:ext uri="{FF2B5EF4-FFF2-40B4-BE49-F238E27FC236}">
                  <a16:creationId xmlns="" xmlns:a16="http://schemas.microsoft.com/office/drawing/2014/main" id="{1A47D217-7123-47CD-9CFF-B9C15DFE68E4}"/>
                </a:ext>
              </a:extLst>
            </p:cNvPr>
            <p:cNvSpPr/>
            <p:nvPr/>
          </p:nvSpPr>
          <p:spPr>
            <a:xfrm flipV="1">
              <a:off x="9590578" y="1897295"/>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3" name="Oval 52">
              <a:extLst>
                <a:ext uri="{FF2B5EF4-FFF2-40B4-BE49-F238E27FC236}">
                  <a16:creationId xmlns="" xmlns:a16="http://schemas.microsoft.com/office/drawing/2014/main" id="{7CE7EB2F-0B24-432B-8ADF-5CB84A900F5C}"/>
                </a:ext>
              </a:extLst>
            </p:cNvPr>
            <p:cNvSpPr/>
            <p:nvPr/>
          </p:nvSpPr>
          <p:spPr>
            <a:xfrm flipV="1">
              <a:off x="9916322" y="1748071"/>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4" name="Oval 53">
              <a:extLst>
                <a:ext uri="{FF2B5EF4-FFF2-40B4-BE49-F238E27FC236}">
                  <a16:creationId xmlns="" xmlns:a16="http://schemas.microsoft.com/office/drawing/2014/main" id="{00FD5A6E-7236-4117-BC72-D5563E9C8D29}"/>
                </a:ext>
              </a:extLst>
            </p:cNvPr>
            <p:cNvSpPr/>
            <p:nvPr/>
          </p:nvSpPr>
          <p:spPr>
            <a:xfrm flipV="1">
              <a:off x="9162596" y="30574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5" name="Oval 54">
              <a:extLst>
                <a:ext uri="{FF2B5EF4-FFF2-40B4-BE49-F238E27FC236}">
                  <a16:creationId xmlns="" xmlns:a16="http://schemas.microsoft.com/office/drawing/2014/main" id="{2AA2FD0E-4C5A-493B-8198-3EFB0140B7B1}"/>
                </a:ext>
              </a:extLst>
            </p:cNvPr>
            <p:cNvSpPr/>
            <p:nvPr/>
          </p:nvSpPr>
          <p:spPr>
            <a:xfrm flipV="1">
              <a:off x="9271044" y="2715156"/>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0" name="Oval 59">
              <a:extLst>
                <a:ext uri="{FF2B5EF4-FFF2-40B4-BE49-F238E27FC236}">
                  <a16:creationId xmlns="" xmlns:a16="http://schemas.microsoft.com/office/drawing/2014/main" id="{33E41596-2225-49E0-875C-5D6F17AE8504}"/>
                </a:ext>
              </a:extLst>
            </p:cNvPr>
            <p:cNvSpPr/>
            <p:nvPr/>
          </p:nvSpPr>
          <p:spPr>
            <a:xfrm flipV="1">
              <a:off x="9230204" y="13916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1" name="Oval 60">
              <a:extLst>
                <a:ext uri="{FF2B5EF4-FFF2-40B4-BE49-F238E27FC236}">
                  <a16:creationId xmlns="" xmlns:a16="http://schemas.microsoft.com/office/drawing/2014/main" id="{E6E6876A-CC71-4077-95B4-0D2FAFCB040C}"/>
                </a:ext>
              </a:extLst>
            </p:cNvPr>
            <p:cNvSpPr/>
            <p:nvPr/>
          </p:nvSpPr>
          <p:spPr>
            <a:xfrm flipV="1">
              <a:off x="9456030" y="1391648"/>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3" name="Oval 62">
              <a:extLst>
                <a:ext uri="{FF2B5EF4-FFF2-40B4-BE49-F238E27FC236}">
                  <a16:creationId xmlns="" xmlns:a16="http://schemas.microsoft.com/office/drawing/2014/main" id="{32DEC0A2-9F7D-444B-9BDA-4BCF12CD9213}"/>
                </a:ext>
              </a:extLst>
            </p:cNvPr>
            <p:cNvSpPr/>
            <p:nvPr/>
          </p:nvSpPr>
          <p:spPr>
            <a:xfrm flipV="1">
              <a:off x="8519139" y="1574484"/>
              <a:ext cx="91440" cy="9144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grpSp>
          <p:nvGrpSpPr>
            <p:cNvPr id="9" name="Group 8">
              <a:extLst>
                <a:ext uri="{FF2B5EF4-FFF2-40B4-BE49-F238E27FC236}">
                  <a16:creationId xmlns="" xmlns:a16="http://schemas.microsoft.com/office/drawing/2014/main" id="{33925E57-C5F0-4902-85A8-5B86D4EA11EE}"/>
                </a:ext>
              </a:extLst>
            </p:cNvPr>
            <p:cNvGrpSpPr/>
            <p:nvPr/>
          </p:nvGrpSpPr>
          <p:grpSpPr>
            <a:xfrm>
              <a:off x="8052860" y="5550854"/>
              <a:ext cx="2310912" cy="531626"/>
              <a:chOff x="9043529" y="5377631"/>
              <a:chExt cx="2310912" cy="270751"/>
            </a:xfrm>
          </p:grpSpPr>
          <p:cxnSp>
            <p:nvCxnSpPr>
              <p:cNvPr id="85" name="Straight Connector 84">
                <a:extLst>
                  <a:ext uri="{FF2B5EF4-FFF2-40B4-BE49-F238E27FC236}">
                    <a16:creationId xmlns="" xmlns:a16="http://schemas.microsoft.com/office/drawing/2014/main" id="{25F0185A-5F36-4C0E-AD4E-CD68F1EF66E2}"/>
                  </a:ext>
                </a:extLst>
              </p:cNvPr>
              <p:cNvCxnSpPr/>
              <p:nvPr/>
            </p:nvCxnSpPr>
            <p:spPr>
              <a:xfrm flipV="1">
                <a:off x="9043529" y="5377631"/>
                <a:ext cx="2310912" cy="1181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6" name="TextBox 85">
                <a:extLst>
                  <a:ext uri="{FF2B5EF4-FFF2-40B4-BE49-F238E27FC236}">
                    <a16:creationId xmlns="" xmlns:a16="http://schemas.microsoft.com/office/drawing/2014/main" id="{EF12EC8C-BFCC-412B-B066-B88317946849}"/>
                  </a:ext>
                </a:extLst>
              </p:cNvPr>
              <p:cNvSpPr txBox="1"/>
              <p:nvPr/>
            </p:nvSpPr>
            <p:spPr>
              <a:xfrm>
                <a:off x="9073566" y="5402161"/>
                <a:ext cx="782287" cy="246221"/>
              </a:xfrm>
              <a:prstGeom prst="rect">
                <a:avLst/>
              </a:prstGeom>
              <a:noFill/>
              <a:ln>
                <a:noFill/>
              </a:ln>
            </p:spPr>
            <p:txBody>
              <a:bodyPr wrap="square" lIns="0" tIns="0" rIns="0" bIns="0" rtlCol="0">
                <a:spAutoFit/>
              </a:bodyPr>
              <a:lstStyle/>
              <a:p>
                <a:r>
                  <a:rPr lang="en-US" sz="1600" b="1" dirty="0"/>
                  <a:t>CGH</a:t>
                </a:r>
                <a:endParaRPr lang="en-US" sz="800" b="1" dirty="0"/>
              </a:p>
            </p:txBody>
          </p:sp>
        </p:grpSp>
        <p:grpSp>
          <p:nvGrpSpPr>
            <p:cNvPr id="92" name="Group 91">
              <a:extLst>
                <a:ext uri="{FF2B5EF4-FFF2-40B4-BE49-F238E27FC236}">
                  <a16:creationId xmlns="" xmlns:a16="http://schemas.microsoft.com/office/drawing/2014/main" id="{6611D488-4EA0-4802-93F5-6567B361A272}"/>
                </a:ext>
              </a:extLst>
            </p:cNvPr>
            <p:cNvGrpSpPr/>
            <p:nvPr/>
          </p:nvGrpSpPr>
          <p:grpSpPr>
            <a:xfrm>
              <a:off x="7833382" y="4727359"/>
              <a:ext cx="2520853" cy="290185"/>
              <a:chOff x="8833588" y="5377631"/>
              <a:chExt cx="2520853" cy="290185"/>
            </a:xfrm>
          </p:grpSpPr>
          <p:cxnSp>
            <p:nvCxnSpPr>
              <p:cNvPr id="93" name="Straight Connector 92">
                <a:extLst>
                  <a:ext uri="{FF2B5EF4-FFF2-40B4-BE49-F238E27FC236}">
                    <a16:creationId xmlns="" xmlns:a16="http://schemas.microsoft.com/office/drawing/2014/main" id="{E4D141A0-B4C7-46C2-88E7-B1785DA55C7F}"/>
                  </a:ext>
                </a:extLst>
              </p:cNvPr>
              <p:cNvCxnSpPr/>
              <p:nvPr/>
            </p:nvCxnSpPr>
            <p:spPr>
              <a:xfrm flipV="1">
                <a:off x="9043529" y="5377631"/>
                <a:ext cx="2310912" cy="1181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 xmlns:a16="http://schemas.microsoft.com/office/drawing/2014/main" id="{E57CAE4D-F717-46D8-804D-B8C70D43FDE3}"/>
                  </a:ext>
                </a:extLst>
              </p:cNvPr>
              <p:cNvSpPr txBox="1"/>
              <p:nvPr/>
            </p:nvSpPr>
            <p:spPr>
              <a:xfrm>
                <a:off x="8833588" y="5421595"/>
                <a:ext cx="611752" cy="246221"/>
              </a:xfrm>
              <a:prstGeom prst="rect">
                <a:avLst/>
              </a:prstGeom>
              <a:noFill/>
              <a:ln>
                <a:noFill/>
              </a:ln>
            </p:spPr>
            <p:txBody>
              <a:bodyPr wrap="square" lIns="0" tIns="0" rIns="0" bIns="0" rtlCol="0">
                <a:spAutoFit/>
              </a:bodyPr>
              <a:lstStyle/>
              <a:p>
                <a:r>
                  <a:rPr lang="en-US" sz="1600" b="1" dirty="0"/>
                  <a:t>WRP</a:t>
                </a:r>
              </a:p>
            </p:txBody>
          </p:sp>
        </p:grpSp>
        <p:cxnSp>
          <p:nvCxnSpPr>
            <p:cNvPr id="91" name="Straight Arrow Connector 90">
              <a:extLst>
                <a:ext uri="{FF2B5EF4-FFF2-40B4-BE49-F238E27FC236}">
                  <a16:creationId xmlns="" xmlns:a16="http://schemas.microsoft.com/office/drawing/2014/main" id="{5E516ED4-43F7-4035-95B9-4B26A03F50B1}"/>
                </a:ext>
              </a:extLst>
            </p:cNvPr>
            <p:cNvCxnSpPr>
              <a:cxnSpLocks/>
            </p:cNvCxnSpPr>
            <p:nvPr/>
          </p:nvCxnSpPr>
          <p:spPr>
            <a:xfrm>
              <a:off x="9129449" y="1977145"/>
              <a:ext cx="1126175" cy="352276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 xmlns:a16="http://schemas.microsoft.com/office/drawing/2014/main" id="{F162C724-A1C0-4627-B20E-FAD03C6424AC}"/>
                </a:ext>
              </a:extLst>
            </p:cNvPr>
            <p:cNvCxnSpPr>
              <a:cxnSpLocks/>
              <a:stCxn id="50" idx="0"/>
            </p:cNvCxnSpPr>
            <p:nvPr/>
          </p:nvCxnSpPr>
          <p:spPr>
            <a:xfrm flipH="1">
              <a:off x="8184977" y="1988956"/>
              <a:ext cx="944472" cy="34991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691C552A-48FB-428F-8EC7-7A8D772684BD}"/>
                </a:ext>
              </a:extLst>
            </p:cNvPr>
            <p:cNvCxnSpPr>
              <a:stCxn id="50" idx="0"/>
            </p:cNvCxnSpPr>
            <p:nvPr/>
          </p:nvCxnSpPr>
          <p:spPr>
            <a:xfrm>
              <a:off x="9129449" y="1988956"/>
              <a:ext cx="0" cy="35109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D293CBF0-179D-44F8-A32D-7772BF015043}"/>
                </a:ext>
              </a:extLst>
            </p:cNvPr>
            <p:cNvSpPr txBox="1"/>
            <p:nvPr/>
          </p:nvSpPr>
          <p:spPr>
            <a:xfrm>
              <a:off x="9083729" y="4123961"/>
              <a:ext cx="356188" cy="369332"/>
            </a:xfrm>
            <a:prstGeom prst="rect">
              <a:avLst/>
            </a:prstGeom>
            <a:noFill/>
          </p:spPr>
          <p:txBody>
            <a:bodyPr wrap="none" rtlCol="0">
              <a:spAutoFit/>
            </a:bodyPr>
            <a:lstStyle/>
            <a:p>
              <a:r>
                <a:rPr lang="en-US" dirty="0" err="1"/>
                <a:t>R</a:t>
              </a:r>
              <a:r>
                <a:rPr lang="en-US" baseline="-25000" dirty="0" err="1"/>
                <a:t>j</a:t>
              </a:r>
              <a:endParaRPr lang="en-US" baseline="-25000" dirty="0"/>
            </a:p>
          </p:txBody>
        </p:sp>
      </p:grpSp>
      <p:sp>
        <p:nvSpPr>
          <p:cNvPr id="11" name="TextBox 10">
            <a:extLst>
              <a:ext uri="{FF2B5EF4-FFF2-40B4-BE49-F238E27FC236}">
                <a16:creationId xmlns="" xmlns:a16="http://schemas.microsoft.com/office/drawing/2014/main" id="{EF227B50-1223-4572-B185-1768AF93E97F}"/>
              </a:ext>
            </a:extLst>
          </p:cNvPr>
          <p:cNvSpPr txBox="1"/>
          <p:nvPr/>
        </p:nvSpPr>
        <p:spPr>
          <a:xfrm>
            <a:off x="969162" y="1338895"/>
            <a:ext cx="7590741" cy="3016210"/>
          </a:xfrm>
          <a:prstGeom prst="rect">
            <a:avLst/>
          </a:prstGeom>
          <a:noFill/>
        </p:spPr>
        <p:txBody>
          <a:bodyPr wrap="square" rtlCol="0">
            <a:spAutoFit/>
          </a:bodyPr>
          <a:lstStyle/>
          <a:p>
            <a:r>
              <a:rPr lang="en-GB" sz="1900" dirty="0">
                <a:solidFill>
                  <a:srgbClr val="FFC000"/>
                </a:solidFill>
              </a:rPr>
              <a:t>The WRP is a small virtual window placed between the object plane and the hologram plane</a:t>
            </a:r>
            <a:r>
              <a:rPr lang="en-GB" sz="1900" dirty="0"/>
              <a:t>. The computation time required to generate a CGH can be reduced by calculating the complex amplitude of a small region (active area [Eq.1]) of the WRP, rather than over the entire holographic plane.</a:t>
            </a:r>
          </a:p>
          <a:p>
            <a:endParaRPr lang="en-US" sz="1900" dirty="0"/>
          </a:p>
          <a:p>
            <a:r>
              <a:rPr lang="en-US" sz="1900" dirty="0"/>
              <a:t>Still, distance between WRP and farthest object point is far; which increases the active area size and thus needs much reduction of calculation time. Fortunately, </a:t>
            </a:r>
            <a:r>
              <a:rPr lang="en-US" sz="1900" dirty="0">
                <a:solidFill>
                  <a:srgbClr val="FFC000"/>
                </a:solidFill>
              </a:rPr>
              <a:t>usage of</a:t>
            </a:r>
            <a:r>
              <a:rPr lang="en-US" sz="1900" b="1" dirty="0">
                <a:solidFill>
                  <a:srgbClr val="FFC000"/>
                </a:solidFill>
              </a:rPr>
              <a:t> multiple WRP method </a:t>
            </a:r>
            <a:r>
              <a:rPr lang="en-US" sz="1900" dirty="0">
                <a:solidFill>
                  <a:srgbClr val="FFC000"/>
                </a:solidFill>
              </a:rPr>
              <a:t>reduces the calculation time farther</a:t>
            </a:r>
            <a:r>
              <a:rPr lang="en-US" sz="1900" dirty="0"/>
              <a:t>.</a:t>
            </a:r>
          </a:p>
        </p:txBody>
      </p:sp>
      <p:sp>
        <p:nvSpPr>
          <p:cNvPr id="12" name="TextBox 11">
            <a:extLst>
              <a:ext uri="{FF2B5EF4-FFF2-40B4-BE49-F238E27FC236}">
                <a16:creationId xmlns="" xmlns:a16="http://schemas.microsoft.com/office/drawing/2014/main" id="{DD930D58-6D65-43E5-8744-B2F7C674A930}"/>
              </a:ext>
            </a:extLst>
          </p:cNvPr>
          <p:cNvSpPr txBox="1"/>
          <p:nvPr/>
        </p:nvSpPr>
        <p:spPr>
          <a:xfrm>
            <a:off x="8876714" y="6047532"/>
            <a:ext cx="3343784" cy="646331"/>
          </a:xfrm>
          <a:prstGeom prst="rect">
            <a:avLst/>
          </a:prstGeom>
          <a:noFill/>
        </p:spPr>
        <p:txBody>
          <a:bodyPr wrap="square" rtlCol="0">
            <a:spAutoFit/>
          </a:bodyPr>
          <a:lstStyle/>
          <a:p>
            <a:pPr algn="ctr"/>
            <a:r>
              <a:rPr lang="en-US" dirty="0"/>
              <a:t>Fig 1. Schematic diagram of hologram generation</a:t>
            </a:r>
          </a:p>
        </p:txBody>
      </p:sp>
      <p:sp>
        <p:nvSpPr>
          <p:cNvPr id="40" name="TextBox 39">
            <a:extLst>
              <a:ext uri="{FF2B5EF4-FFF2-40B4-BE49-F238E27FC236}">
                <a16:creationId xmlns="" xmlns:a16="http://schemas.microsoft.com/office/drawing/2014/main" id="{AE84F3E2-6052-47A3-AE44-0AA2A9AD2C39}"/>
              </a:ext>
            </a:extLst>
          </p:cNvPr>
          <p:cNvSpPr txBox="1"/>
          <p:nvPr/>
        </p:nvSpPr>
        <p:spPr>
          <a:xfrm>
            <a:off x="1210150" y="5231730"/>
            <a:ext cx="721672" cy="369332"/>
          </a:xfrm>
          <a:prstGeom prst="rect">
            <a:avLst/>
          </a:prstGeom>
          <a:noFill/>
        </p:spPr>
        <p:txBody>
          <a:bodyPr wrap="none" rtlCol="0">
            <a:spAutoFit/>
          </a:bodyPr>
          <a:lstStyle/>
          <a:p>
            <a:r>
              <a:rPr lang="en-US" dirty="0"/>
              <a:t>Eq. 1</a:t>
            </a:r>
          </a:p>
        </p:txBody>
      </p:sp>
      <p:graphicFrame>
        <p:nvGraphicFramePr>
          <p:cNvPr id="45" name="Object 44">
            <a:extLst>
              <a:ext uri="{FF2B5EF4-FFF2-40B4-BE49-F238E27FC236}">
                <a16:creationId xmlns="" xmlns:a16="http://schemas.microsoft.com/office/drawing/2014/main" id="{2E2BCC87-8219-49EB-8A3F-3C9F118F8B57}"/>
              </a:ext>
            </a:extLst>
          </p:cNvPr>
          <p:cNvGraphicFramePr>
            <a:graphicFrameLocks noChangeAspect="1"/>
          </p:cNvGraphicFramePr>
          <p:nvPr>
            <p:extLst>
              <p:ext uri="{D42A27DB-BD31-4B8C-83A1-F6EECF244321}">
                <p14:modId xmlns:p14="http://schemas.microsoft.com/office/powerpoint/2010/main" val="1372488658"/>
              </p:ext>
            </p:extLst>
          </p:nvPr>
        </p:nvGraphicFramePr>
        <p:xfrm>
          <a:off x="2289950" y="4601183"/>
          <a:ext cx="3119620" cy="1334177"/>
        </p:xfrm>
        <a:graphic>
          <a:graphicData uri="http://schemas.openxmlformats.org/presentationml/2006/ole">
            <mc:AlternateContent xmlns:mc="http://schemas.openxmlformats.org/markup-compatibility/2006">
              <mc:Choice xmlns:v="urn:schemas-microsoft-com:vml" Requires="v">
                <p:oleObj spid="_x0000_s3135" name="Equation" r:id="rId4" imgW="1511280" imgH="622080" progId="Equation.DSMT4">
                  <p:embed/>
                </p:oleObj>
              </mc:Choice>
              <mc:Fallback>
                <p:oleObj name="Equation" r:id="rId4" imgW="1511280" imgH="622080" progId="Equation.DSMT4">
                  <p:embed/>
                  <p:pic>
                    <p:nvPicPr>
                      <p:cNvPr id="4" name="Object 3">
                        <a:extLst>
                          <a:ext uri="{FF2B5EF4-FFF2-40B4-BE49-F238E27FC236}">
                            <a16:creationId xmlns="" xmlns:a16="http://schemas.microsoft.com/office/drawing/2014/main" id="{738D50C1-3102-4541-A0A7-D2349E07A71A}"/>
                          </a:ext>
                        </a:extLst>
                      </p:cNvPr>
                      <p:cNvPicPr>
                        <a:picLocks noChangeAspect="1" noChangeArrowheads="1"/>
                      </p:cNvPicPr>
                      <p:nvPr/>
                    </p:nvPicPr>
                    <p:blipFill>
                      <a:blip r:embed="rId5"/>
                      <a:srcRect/>
                      <a:stretch>
                        <a:fillRect/>
                      </a:stretch>
                    </p:blipFill>
                    <p:spPr bwMode="auto">
                      <a:xfrm>
                        <a:off x="2289950" y="4601183"/>
                        <a:ext cx="3119620" cy="1334177"/>
                      </a:xfrm>
                      <a:prstGeom prst="rect">
                        <a:avLst/>
                      </a:prstGeom>
                      <a:noFill/>
                    </p:spPr>
                  </p:pic>
                </p:oleObj>
              </mc:Fallback>
            </mc:AlternateContent>
          </a:graphicData>
        </a:graphic>
      </p:graphicFrame>
      <p:sp>
        <p:nvSpPr>
          <p:cNvPr id="15" name="Slide Number Placeholder 14">
            <a:extLst>
              <a:ext uri="{FF2B5EF4-FFF2-40B4-BE49-F238E27FC236}">
                <a16:creationId xmlns="" xmlns:a16="http://schemas.microsoft.com/office/drawing/2014/main" id="{4B78A332-AB57-435A-94E9-32A9E426F3CB}"/>
              </a:ext>
            </a:extLst>
          </p:cNvPr>
          <p:cNvSpPr>
            <a:spLocks noGrp="1"/>
          </p:cNvSpPr>
          <p:nvPr>
            <p:ph type="sldNum" sz="quarter" idx="12"/>
          </p:nvPr>
        </p:nvSpPr>
        <p:spPr/>
        <p:txBody>
          <a:bodyPr/>
          <a:lstStyle/>
          <a:p>
            <a:fld id="{A3D4C787-3065-42F2-A9F2-D2B064CC51A6}" type="slidenum">
              <a:rPr lang="en-US" smtClean="0"/>
              <a:t>4</a:t>
            </a:fld>
            <a:endParaRPr lang="en-US"/>
          </a:p>
        </p:txBody>
      </p:sp>
      <p:sp>
        <p:nvSpPr>
          <p:cNvPr id="3" name="Rectangle 2"/>
          <p:cNvSpPr/>
          <p:nvPr/>
        </p:nvSpPr>
        <p:spPr>
          <a:xfrm>
            <a:off x="9626908" y="4672213"/>
            <a:ext cx="1615305" cy="2059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667643" y="4777923"/>
            <a:ext cx="1213794" cy="307777"/>
          </a:xfrm>
          <a:prstGeom prst="rect">
            <a:avLst/>
          </a:prstGeom>
          <a:noFill/>
        </p:spPr>
        <p:txBody>
          <a:bodyPr wrap="none" rtlCol="0">
            <a:spAutoFit/>
          </a:bodyPr>
          <a:lstStyle/>
          <a:p>
            <a:r>
              <a:rPr lang="en-US" sz="1400" dirty="0" smtClean="0"/>
              <a:t>Active area</a:t>
            </a:r>
            <a:endParaRPr lang="en-US" sz="1400" dirty="0"/>
          </a:p>
        </p:txBody>
      </p:sp>
    </p:spTree>
    <p:extLst>
      <p:ext uri="{BB962C8B-B14F-4D97-AF65-F5344CB8AC3E}">
        <p14:creationId xmlns:p14="http://schemas.microsoft.com/office/powerpoint/2010/main" val="14323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732" y="299940"/>
            <a:ext cx="9671504" cy="638874"/>
          </a:xfrm>
        </p:spPr>
        <p:txBody>
          <a:bodyPr>
            <a:noAutofit/>
          </a:bodyPr>
          <a:lstStyle/>
          <a:p>
            <a:r>
              <a:rPr lang="en-US" sz="2800" b="1" dirty="0"/>
              <a:t>Multiple </a:t>
            </a:r>
            <a:r>
              <a:rPr lang="en-US" sz="2800" b="1" dirty="0" err="1"/>
              <a:t>Wavefront</a:t>
            </a:r>
            <a:r>
              <a:rPr lang="en-US" sz="2800" b="1" dirty="0"/>
              <a:t> recording plane (M-WRP) method</a:t>
            </a:r>
          </a:p>
        </p:txBody>
      </p:sp>
      <p:sp>
        <p:nvSpPr>
          <p:cNvPr id="5" name="TextBox 4"/>
          <p:cNvSpPr txBox="1"/>
          <p:nvPr/>
        </p:nvSpPr>
        <p:spPr>
          <a:xfrm>
            <a:off x="606536" y="1101196"/>
            <a:ext cx="5861758" cy="3416320"/>
          </a:xfrm>
          <a:prstGeom prst="rect">
            <a:avLst/>
          </a:prstGeom>
          <a:noFill/>
        </p:spPr>
        <p:txBody>
          <a:bodyPr wrap="square" rtlCol="0">
            <a:spAutoFit/>
          </a:bodyPr>
          <a:lstStyle/>
          <a:p>
            <a:pPr>
              <a:lnSpc>
                <a:spcPct val="150000"/>
              </a:lnSpc>
            </a:pPr>
            <a:r>
              <a:rPr lang="en-US" dirty="0">
                <a:solidFill>
                  <a:srgbClr val="FFC000"/>
                </a:solidFill>
                <a:latin typeface="+mj-lt"/>
                <a:cs typeface="Times New Roman" panose="02020603050405020304" pitchFamily="18" charset="0"/>
              </a:rPr>
              <a:t>In M-WRP method firstly depth range is created with fixed number of depth layers and WRP is placed in the center of each depth range </a:t>
            </a:r>
            <a:r>
              <a:rPr lang="en-US" dirty="0">
                <a:latin typeface="+mj-lt"/>
                <a:cs typeface="Times New Roman" panose="02020603050405020304" pitchFamily="18" charset="0"/>
              </a:rPr>
              <a:t>[Fig 2.].</a:t>
            </a:r>
          </a:p>
          <a:p>
            <a:pPr>
              <a:lnSpc>
                <a:spcPct val="150000"/>
              </a:lnSpc>
            </a:pPr>
            <a:r>
              <a:rPr lang="en-US" dirty="0">
                <a:latin typeface="+mj-lt"/>
                <a:cs typeface="Times New Roman" panose="02020603050405020304" pitchFamily="18" charset="0"/>
              </a:rPr>
              <a:t>The light wave from 3D objects is recorded respective WRP [Eq. 2]. </a:t>
            </a:r>
          </a:p>
          <a:p>
            <a:pPr>
              <a:lnSpc>
                <a:spcPct val="150000"/>
              </a:lnSpc>
            </a:pPr>
            <a:endParaRPr lang="en-US" dirty="0">
              <a:latin typeface="+mj-lt"/>
              <a:cs typeface="Times New Roman" panose="02020603050405020304" pitchFamily="18" charset="0"/>
            </a:endParaRPr>
          </a:p>
          <a:p>
            <a:pPr>
              <a:lnSpc>
                <a:spcPct val="150000"/>
              </a:lnSpc>
            </a:pPr>
            <a:r>
              <a:rPr lang="en-US" dirty="0">
                <a:latin typeface="+mj-lt"/>
                <a:cs typeface="Times New Roman" panose="02020603050405020304" pitchFamily="18" charset="0"/>
              </a:rPr>
              <a:t>Light wave from WRPs to CGH is diffracted based on fast Fourier transform (FFT) [Eq. 3]</a:t>
            </a:r>
          </a:p>
        </p:txBody>
      </p:sp>
      <p:graphicFrame>
        <p:nvGraphicFramePr>
          <p:cNvPr id="11" name="Object 10">
            <a:extLst>
              <a:ext uri="{FF2B5EF4-FFF2-40B4-BE49-F238E27FC236}">
                <a16:creationId xmlns="" xmlns:a16="http://schemas.microsoft.com/office/drawing/2014/main" id="{C10AAFE0-9C9C-44A4-BBF4-25A02B9FA9FD}"/>
              </a:ext>
            </a:extLst>
          </p:cNvPr>
          <p:cNvGraphicFramePr>
            <a:graphicFrameLocks noChangeAspect="1"/>
          </p:cNvGraphicFramePr>
          <p:nvPr>
            <p:extLst>
              <p:ext uri="{D42A27DB-BD31-4B8C-83A1-F6EECF244321}">
                <p14:modId xmlns:p14="http://schemas.microsoft.com/office/powerpoint/2010/main" val="1529483401"/>
              </p:ext>
            </p:extLst>
          </p:nvPr>
        </p:nvGraphicFramePr>
        <p:xfrm>
          <a:off x="1851220" y="4838358"/>
          <a:ext cx="3959599" cy="951827"/>
        </p:xfrm>
        <a:graphic>
          <a:graphicData uri="http://schemas.openxmlformats.org/presentationml/2006/ole">
            <mc:AlternateContent xmlns:mc="http://schemas.openxmlformats.org/markup-compatibility/2006">
              <mc:Choice xmlns:v="urn:schemas-microsoft-com:vml" Requires="v">
                <p:oleObj spid="_x0000_s1138" name="Equation" r:id="rId4" imgW="1638000" imgH="469800" progId="Equation.DSMT4">
                  <p:embed/>
                </p:oleObj>
              </mc:Choice>
              <mc:Fallback>
                <p:oleObj name="Equation" r:id="rId4" imgW="1638000" imgH="469800" progId="Equation.DSMT4">
                  <p:embed/>
                  <p:pic>
                    <p:nvPicPr>
                      <p:cNvPr id="11" name="Object 10">
                        <a:extLst>
                          <a:ext uri="{FF2B5EF4-FFF2-40B4-BE49-F238E27FC236}">
                            <a16:creationId xmlns="" xmlns:a16="http://schemas.microsoft.com/office/drawing/2014/main" id="{C10AAFE0-9C9C-44A4-BBF4-25A02B9FA9FD}"/>
                          </a:ext>
                        </a:extLst>
                      </p:cNvPr>
                      <p:cNvPicPr>
                        <a:picLocks noChangeAspect="1" noChangeArrowheads="1"/>
                      </p:cNvPicPr>
                      <p:nvPr/>
                    </p:nvPicPr>
                    <p:blipFill>
                      <a:blip r:embed="rId5"/>
                      <a:srcRect/>
                      <a:stretch>
                        <a:fillRect/>
                      </a:stretch>
                    </p:blipFill>
                    <p:spPr bwMode="auto">
                      <a:xfrm>
                        <a:off x="1851220" y="4838358"/>
                        <a:ext cx="3959599" cy="951827"/>
                      </a:xfrm>
                      <a:prstGeom prst="rect">
                        <a:avLst/>
                      </a:prstGeom>
                      <a:noFill/>
                    </p:spPr>
                  </p:pic>
                </p:oleObj>
              </mc:Fallback>
            </mc:AlternateContent>
          </a:graphicData>
        </a:graphic>
      </p:graphicFrame>
      <p:sp>
        <p:nvSpPr>
          <p:cNvPr id="473" name="TextBox 472">
            <a:extLst>
              <a:ext uri="{FF2B5EF4-FFF2-40B4-BE49-F238E27FC236}">
                <a16:creationId xmlns="" xmlns:a16="http://schemas.microsoft.com/office/drawing/2014/main" id="{9A21711F-CB44-40D8-B031-DA00678A62C8}"/>
              </a:ext>
            </a:extLst>
          </p:cNvPr>
          <p:cNvSpPr txBox="1"/>
          <p:nvPr/>
        </p:nvSpPr>
        <p:spPr>
          <a:xfrm>
            <a:off x="775472" y="5114398"/>
            <a:ext cx="721672" cy="369332"/>
          </a:xfrm>
          <a:prstGeom prst="rect">
            <a:avLst/>
          </a:prstGeom>
          <a:noFill/>
        </p:spPr>
        <p:txBody>
          <a:bodyPr wrap="none" rtlCol="0">
            <a:spAutoFit/>
          </a:bodyPr>
          <a:lstStyle/>
          <a:p>
            <a:r>
              <a:rPr lang="en-US" dirty="0"/>
              <a:t>Eq. 2</a:t>
            </a:r>
          </a:p>
        </p:txBody>
      </p:sp>
      <p:cxnSp>
        <p:nvCxnSpPr>
          <p:cNvPr id="476" name="Straight Connector 475">
            <a:extLst>
              <a:ext uri="{FF2B5EF4-FFF2-40B4-BE49-F238E27FC236}">
                <a16:creationId xmlns="" xmlns:a16="http://schemas.microsoft.com/office/drawing/2014/main" id="{54259729-81FF-4760-9E02-F520544B4076}"/>
              </a:ext>
            </a:extLst>
          </p:cNvPr>
          <p:cNvCxnSpPr/>
          <p:nvPr/>
        </p:nvCxnSpPr>
        <p:spPr>
          <a:xfrm flipV="1">
            <a:off x="8649457" y="1545133"/>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77" name="Left Brace 476">
            <a:extLst>
              <a:ext uri="{FF2B5EF4-FFF2-40B4-BE49-F238E27FC236}">
                <a16:creationId xmlns="" xmlns:a16="http://schemas.microsoft.com/office/drawing/2014/main" id="{8BA870EA-0795-4EE8-99C8-4A15B7AB78EE}"/>
              </a:ext>
            </a:extLst>
          </p:cNvPr>
          <p:cNvSpPr/>
          <p:nvPr/>
        </p:nvSpPr>
        <p:spPr>
          <a:xfrm>
            <a:off x="8434609" y="1512907"/>
            <a:ext cx="150337" cy="605444"/>
          </a:xfrm>
          <a:prstGeom prst="leftBrace">
            <a:avLst/>
          </a:prstGeom>
          <a:no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8" name="Oval 477">
            <a:extLst>
              <a:ext uri="{FF2B5EF4-FFF2-40B4-BE49-F238E27FC236}">
                <a16:creationId xmlns="" xmlns:a16="http://schemas.microsoft.com/office/drawing/2014/main" id="{2704EBA6-FFBD-4CA5-94DE-7CBCCA5601E9}"/>
              </a:ext>
            </a:extLst>
          </p:cNvPr>
          <p:cNvSpPr/>
          <p:nvPr/>
        </p:nvSpPr>
        <p:spPr>
          <a:xfrm flipV="1">
            <a:off x="10419744" y="1528764"/>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479" name="Straight Connector 478">
            <a:extLst>
              <a:ext uri="{FF2B5EF4-FFF2-40B4-BE49-F238E27FC236}">
                <a16:creationId xmlns="" xmlns:a16="http://schemas.microsoft.com/office/drawing/2014/main" id="{535B266C-B2C3-4EA3-ABF8-124EAA13B0BE}"/>
              </a:ext>
            </a:extLst>
          </p:cNvPr>
          <p:cNvCxnSpPr/>
          <p:nvPr/>
        </p:nvCxnSpPr>
        <p:spPr>
          <a:xfrm flipV="1">
            <a:off x="8649457" y="1713519"/>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80" name="Straight Connector 479">
            <a:extLst>
              <a:ext uri="{FF2B5EF4-FFF2-40B4-BE49-F238E27FC236}">
                <a16:creationId xmlns="" xmlns:a16="http://schemas.microsoft.com/office/drawing/2014/main" id="{60F0C9AA-3723-46B2-8A8F-FF06EAA48B18}"/>
              </a:ext>
            </a:extLst>
          </p:cNvPr>
          <p:cNvCxnSpPr/>
          <p:nvPr/>
        </p:nvCxnSpPr>
        <p:spPr>
          <a:xfrm flipV="1">
            <a:off x="8642540" y="3358568"/>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81" name="Straight Connector 480">
            <a:extLst>
              <a:ext uri="{FF2B5EF4-FFF2-40B4-BE49-F238E27FC236}">
                <a16:creationId xmlns="" xmlns:a16="http://schemas.microsoft.com/office/drawing/2014/main" id="{77567061-164C-4D8C-B316-5AADDB11384F}"/>
              </a:ext>
            </a:extLst>
          </p:cNvPr>
          <p:cNvCxnSpPr/>
          <p:nvPr/>
        </p:nvCxnSpPr>
        <p:spPr>
          <a:xfrm flipV="1">
            <a:off x="8642706" y="4179076"/>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82" name="Straight Connector 481">
            <a:extLst>
              <a:ext uri="{FF2B5EF4-FFF2-40B4-BE49-F238E27FC236}">
                <a16:creationId xmlns="" xmlns:a16="http://schemas.microsoft.com/office/drawing/2014/main" id="{D8A55F8C-5AF6-4CDD-9773-12E5BE5E7C96}"/>
              </a:ext>
            </a:extLst>
          </p:cNvPr>
          <p:cNvCxnSpPr/>
          <p:nvPr/>
        </p:nvCxnSpPr>
        <p:spPr>
          <a:xfrm flipV="1">
            <a:off x="8643049" y="4716730"/>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83" name="Oval 482">
            <a:extLst>
              <a:ext uri="{FF2B5EF4-FFF2-40B4-BE49-F238E27FC236}">
                <a16:creationId xmlns="" xmlns:a16="http://schemas.microsoft.com/office/drawing/2014/main" id="{3631D271-4AB8-4CA5-80C6-0181F0653F68}"/>
              </a:ext>
            </a:extLst>
          </p:cNvPr>
          <p:cNvSpPr/>
          <p:nvPr/>
        </p:nvSpPr>
        <p:spPr>
          <a:xfrm flipV="1">
            <a:off x="8706299" y="470050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84" name="Oval 483">
            <a:extLst>
              <a:ext uri="{FF2B5EF4-FFF2-40B4-BE49-F238E27FC236}">
                <a16:creationId xmlns="" xmlns:a16="http://schemas.microsoft.com/office/drawing/2014/main" id="{4058A7B4-C0C7-4DFD-BA4F-9012FD877112}"/>
              </a:ext>
            </a:extLst>
          </p:cNvPr>
          <p:cNvSpPr/>
          <p:nvPr/>
        </p:nvSpPr>
        <p:spPr>
          <a:xfrm flipV="1">
            <a:off x="8842475" y="470050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485" name="Straight Connector 484">
            <a:extLst>
              <a:ext uri="{FF2B5EF4-FFF2-40B4-BE49-F238E27FC236}">
                <a16:creationId xmlns="" xmlns:a16="http://schemas.microsoft.com/office/drawing/2014/main" id="{E73B6B22-A658-4055-8682-0749D65D5E3C}"/>
              </a:ext>
            </a:extLst>
          </p:cNvPr>
          <p:cNvCxnSpPr/>
          <p:nvPr/>
        </p:nvCxnSpPr>
        <p:spPr>
          <a:xfrm flipV="1">
            <a:off x="8643049" y="4548346"/>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86" name="Straight Connector 485">
            <a:extLst>
              <a:ext uri="{FF2B5EF4-FFF2-40B4-BE49-F238E27FC236}">
                <a16:creationId xmlns="" xmlns:a16="http://schemas.microsoft.com/office/drawing/2014/main" id="{1CB2D823-C327-49D3-ACEF-B0944431F50C}"/>
              </a:ext>
            </a:extLst>
          </p:cNvPr>
          <p:cNvCxnSpPr/>
          <p:nvPr/>
        </p:nvCxnSpPr>
        <p:spPr>
          <a:xfrm flipV="1">
            <a:off x="8642706" y="4391604"/>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87" name="Oval 486">
            <a:extLst>
              <a:ext uri="{FF2B5EF4-FFF2-40B4-BE49-F238E27FC236}">
                <a16:creationId xmlns="" xmlns:a16="http://schemas.microsoft.com/office/drawing/2014/main" id="{B6AFCFBE-03DA-4E36-B8AE-15B4B3478FC5}"/>
              </a:ext>
            </a:extLst>
          </p:cNvPr>
          <p:cNvSpPr/>
          <p:nvPr/>
        </p:nvSpPr>
        <p:spPr>
          <a:xfrm flipV="1">
            <a:off x="10662819" y="4367383"/>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88" name="Oval 487">
            <a:extLst>
              <a:ext uri="{FF2B5EF4-FFF2-40B4-BE49-F238E27FC236}">
                <a16:creationId xmlns="" xmlns:a16="http://schemas.microsoft.com/office/drawing/2014/main" id="{AE3233EC-85EB-46FC-ADB5-B3C921D9932A}"/>
              </a:ext>
            </a:extLst>
          </p:cNvPr>
          <p:cNvSpPr/>
          <p:nvPr/>
        </p:nvSpPr>
        <p:spPr>
          <a:xfrm flipV="1">
            <a:off x="9397905" y="4156026"/>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489" name="Straight Connector 488">
            <a:extLst>
              <a:ext uri="{FF2B5EF4-FFF2-40B4-BE49-F238E27FC236}">
                <a16:creationId xmlns="" xmlns:a16="http://schemas.microsoft.com/office/drawing/2014/main" id="{0AE5B042-DBA1-4496-9CF8-FD4322F9C4D8}"/>
              </a:ext>
            </a:extLst>
          </p:cNvPr>
          <p:cNvCxnSpPr/>
          <p:nvPr/>
        </p:nvCxnSpPr>
        <p:spPr>
          <a:xfrm flipV="1">
            <a:off x="8642540" y="3690981"/>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90" name="Oval 489">
            <a:extLst>
              <a:ext uri="{FF2B5EF4-FFF2-40B4-BE49-F238E27FC236}">
                <a16:creationId xmlns="" xmlns:a16="http://schemas.microsoft.com/office/drawing/2014/main" id="{00EEC059-F972-4691-926B-794D8A0A277F}"/>
              </a:ext>
            </a:extLst>
          </p:cNvPr>
          <p:cNvSpPr/>
          <p:nvPr/>
        </p:nvSpPr>
        <p:spPr>
          <a:xfrm flipV="1">
            <a:off x="9556158" y="3664007"/>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91" name="Oval 490">
            <a:extLst>
              <a:ext uri="{FF2B5EF4-FFF2-40B4-BE49-F238E27FC236}">
                <a16:creationId xmlns="" xmlns:a16="http://schemas.microsoft.com/office/drawing/2014/main" id="{5DA7D669-950D-446F-B10A-E652909886B2}"/>
              </a:ext>
            </a:extLst>
          </p:cNvPr>
          <p:cNvSpPr/>
          <p:nvPr/>
        </p:nvSpPr>
        <p:spPr>
          <a:xfrm flipV="1">
            <a:off x="10799716" y="3646818"/>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492" name="Straight Connector 491">
            <a:extLst>
              <a:ext uri="{FF2B5EF4-FFF2-40B4-BE49-F238E27FC236}">
                <a16:creationId xmlns="" xmlns:a16="http://schemas.microsoft.com/office/drawing/2014/main" id="{FB63269D-30AD-4AB1-BC38-7F7B14C80A14}"/>
              </a:ext>
            </a:extLst>
          </p:cNvPr>
          <p:cNvCxnSpPr/>
          <p:nvPr/>
        </p:nvCxnSpPr>
        <p:spPr>
          <a:xfrm flipV="1">
            <a:off x="8642540" y="3522594"/>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493" name="Oval 492">
            <a:extLst>
              <a:ext uri="{FF2B5EF4-FFF2-40B4-BE49-F238E27FC236}">
                <a16:creationId xmlns="" xmlns:a16="http://schemas.microsoft.com/office/drawing/2014/main" id="{9A9873F7-64B2-422B-A70D-5CCF615D724E}"/>
              </a:ext>
            </a:extLst>
          </p:cNvPr>
          <p:cNvSpPr/>
          <p:nvPr/>
        </p:nvSpPr>
        <p:spPr>
          <a:xfrm flipV="1">
            <a:off x="9694968" y="349693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94" name="Oval 493">
            <a:extLst>
              <a:ext uri="{FF2B5EF4-FFF2-40B4-BE49-F238E27FC236}">
                <a16:creationId xmlns="" xmlns:a16="http://schemas.microsoft.com/office/drawing/2014/main" id="{9B75706A-0E35-44DE-BAFD-C839CC4A2065}"/>
              </a:ext>
            </a:extLst>
          </p:cNvPr>
          <p:cNvSpPr/>
          <p:nvPr/>
        </p:nvSpPr>
        <p:spPr>
          <a:xfrm flipV="1">
            <a:off x="9831145" y="349693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95" name="Oval 494">
            <a:extLst>
              <a:ext uri="{FF2B5EF4-FFF2-40B4-BE49-F238E27FC236}">
                <a16:creationId xmlns="" xmlns:a16="http://schemas.microsoft.com/office/drawing/2014/main" id="{06550D68-F0E6-4A53-8F37-898662267D51}"/>
              </a:ext>
            </a:extLst>
          </p:cNvPr>
          <p:cNvSpPr/>
          <p:nvPr/>
        </p:nvSpPr>
        <p:spPr>
          <a:xfrm flipV="1">
            <a:off x="8981110" y="4531281"/>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496" name="Oval 495">
            <a:extLst>
              <a:ext uri="{FF2B5EF4-FFF2-40B4-BE49-F238E27FC236}">
                <a16:creationId xmlns="" xmlns:a16="http://schemas.microsoft.com/office/drawing/2014/main" id="{39DA496D-DA70-42F5-85F1-1517E9ABFAFC}"/>
              </a:ext>
            </a:extLst>
          </p:cNvPr>
          <p:cNvSpPr/>
          <p:nvPr/>
        </p:nvSpPr>
        <p:spPr>
          <a:xfrm flipV="1">
            <a:off x="9117286" y="4531281"/>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497" name="Straight Connector 496">
            <a:extLst>
              <a:ext uri="{FF2B5EF4-FFF2-40B4-BE49-F238E27FC236}">
                <a16:creationId xmlns="" xmlns:a16="http://schemas.microsoft.com/office/drawing/2014/main" id="{FFEDDF4B-5AFD-4348-97F8-B84F104C5614}"/>
              </a:ext>
            </a:extLst>
          </p:cNvPr>
          <p:cNvCxnSpPr/>
          <p:nvPr/>
        </p:nvCxnSpPr>
        <p:spPr>
          <a:xfrm flipV="1">
            <a:off x="8640810" y="2383195"/>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98" name="Straight Connector 497">
            <a:extLst>
              <a:ext uri="{FF2B5EF4-FFF2-40B4-BE49-F238E27FC236}">
                <a16:creationId xmlns="" xmlns:a16="http://schemas.microsoft.com/office/drawing/2014/main" id="{043481F0-8659-4286-BD3C-7AB318CD0DA9}"/>
              </a:ext>
            </a:extLst>
          </p:cNvPr>
          <p:cNvCxnSpPr/>
          <p:nvPr/>
        </p:nvCxnSpPr>
        <p:spPr>
          <a:xfrm flipV="1">
            <a:off x="8640976" y="3028454"/>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96" name="Oval 595">
            <a:extLst>
              <a:ext uri="{FF2B5EF4-FFF2-40B4-BE49-F238E27FC236}">
                <a16:creationId xmlns="" xmlns:a16="http://schemas.microsoft.com/office/drawing/2014/main" id="{66345591-4B68-4B1E-AA87-65F2D4D943EE}"/>
              </a:ext>
            </a:extLst>
          </p:cNvPr>
          <p:cNvSpPr/>
          <p:nvPr/>
        </p:nvSpPr>
        <p:spPr>
          <a:xfrm flipV="1">
            <a:off x="9955841" y="2338722"/>
            <a:ext cx="71669"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97" name="Oval 596">
            <a:extLst>
              <a:ext uri="{FF2B5EF4-FFF2-40B4-BE49-F238E27FC236}">
                <a16:creationId xmlns="" xmlns:a16="http://schemas.microsoft.com/office/drawing/2014/main" id="{B22AB927-1BC5-4EF9-8072-E5C699C33BFB}"/>
              </a:ext>
            </a:extLst>
          </p:cNvPr>
          <p:cNvSpPr/>
          <p:nvPr/>
        </p:nvSpPr>
        <p:spPr>
          <a:xfrm flipV="1">
            <a:off x="10092017" y="2338722"/>
            <a:ext cx="71669"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500" name="Straight Connector 499">
            <a:extLst>
              <a:ext uri="{FF2B5EF4-FFF2-40B4-BE49-F238E27FC236}">
                <a16:creationId xmlns="" xmlns:a16="http://schemas.microsoft.com/office/drawing/2014/main" id="{91FFCBA5-8E35-41D1-A1C5-CB804438D0E1}"/>
              </a:ext>
            </a:extLst>
          </p:cNvPr>
          <p:cNvCxnSpPr/>
          <p:nvPr/>
        </p:nvCxnSpPr>
        <p:spPr>
          <a:xfrm flipV="1">
            <a:off x="8640810" y="2875639"/>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01" name="Oval 500">
            <a:extLst>
              <a:ext uri="{FF2B5EF4-FFF2-40B4-BE49-F238E27FC236}">
                <a16:creationId xmlns="" xmlns:a16="http://schemas.microsoft.com/office/drawing/2014/main" id="{CF2E2369-994D-49D3-96C6-51CA97CEC922}"/>
              </a:ext>
            </a:extLst>
          </p:cNvPr>
          <p:cNvSpPr/>
          <p:nvPr/>
        </p:nvSpPr>
        <p:spPr>
          <a:xfrm flipV="1">
            <a:off x="10797988" y="2831476"/>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502" name="Straight Connector 501">
            <a:extLst>
              <a:ext uri="{FF2B5EF4-FFF2-40B4-BE49-F238E27FC236}">
                <a16:creationId xmlns="" xmlns:a16="http://schemas.microsoft.com/office/drawing/2014/main" id="{A61DA004-0991-48D9-B064-41DD471FB003}"/>
              </a:ext>
            </a:extLst>
          </p:cNvPr>
          <p:cNvCxnSpPr/>
          <p:nvPr/>
        </p:nvCxnSpPr>
        <p:spPr>
          <a:xfrm flipV="1">
            <a:off x="8640810" y="2547222"/>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03" name="Oval 502">
            <a:extLst>
              <a:ext uri="{FF2B5EF4-FFF2-40B4-BE49-F238E27FC236}">
                <a16:creationId xmlns="" xmlns:a16="http://schemas.microsoft.com/office/drawing/2014/main" id="{225A4921-7E87-417F-8B87-C081B2E509F9}"/>
              </a:ext>
            </a:extLst>
          </p:cNvPr>
          <p:cNvSpPr/>
          <p:nvPr/>
        </p:nvSpPr>
        <p:spPr>
          <a:xfrm flipV="1">
            <a:off x="9829417" y="2521560"/>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504" name="Straight Connector 503">
            <a:extLst>
              <a:ext uri="{FF2B5EF4-FFF2-40B4-BE49-F238E27FC236}">
                <a16:creationId xmlns="" xmlns:a16="http://schemas.microsoft.com/office/drawing/2014/main" id="{2C1AB179-FEAF-48C9-B457-96FDD5EF24B3}"/>
              </a:ext>
            </a:extLst>
          </p:cNvPr>
          <p:cNvCxnSpPr/>
          <p:nvPr/>
        </p:nvCxnSpPr>
        <p:spPr>
          <a:xfrm flipV="1">
            <a:off x="8640810" y="2214809"/>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05" name="Oval 504">
            <a:extLst>
              <a:ext uri="{FF2B5EF4-FFF2-40B4-BE49-F238E27FC236}">
                <a16:creationId xmlns="" xmlns:a16="http://schemas.microsoft.com/office/drawing/2014/main" id="{0FAC4AD3-2DC9-438C-9D24-D87A22B71DCD}"/>
              </a:ext>
            </a:extLst>
          </p:cNvPr>
          <p:cNvSpPr/>
          <p:nvPr/>
        </p:nvSpPr>
        <p:spPr>
          <a:xfrm flipV="1">
            <a:off x="10223355" y="2174915"/>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06" name="Oval 505">
            <a:extLst>
              <a:ext uri="{FF2B5EF4-FFF2-40B4-BE49-F238E27FC236}">
                <a16:creationId xmlns="" xmlns:a16="http://schemas.microsoft.com/office/drawing/2014/main" id="{7685721D-0CB7-494A-A15D-3FC2176EF666}"/>
              </a:ext>
            </a:extLst>
          </p:cNvPr>
          <p:cNvSpPr/>
          <p:nvPr/>
        </p:nvSpPr>
        <p:spPr>
          <a:xfrm flipV="1">
            <a:off x="10685379" y="2174694"/>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507" name="Straight Connector 506">
            <a:extLst>
              <a:ext uri="{FF2B5EF4-FFF2-40B4-BE49-F238E27FC236}">
                <a16:creationId xmlns="" xmlns:a16="http://schemas.microsoft.com/office/drawing/2014/main" id="{BF00C758-7B86-40F7-BF81-7C184633B519}"/>
              </a:ext>
            </a:extLst>
          </p:cNvPr>
          <p:cNvCxnSpPr/>
          <p:nvPr/>
        </p:nvCxnSpPr>
        <p:spPr>
          <a:xfrm flipV="1">
            <a:off x="8640810" y="2065588"/>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08" name="Oval 507">
            <a:extLst>
              <a:ext uri="{FF2B5EF4-FFF2-40B4-BE49-F238E27FC236}">
                <a16:creationId xmlns="" xmlns:a16="http://schemas.microsoft.com/office/drawing/2014/main" id="{2C01AA45-9438-4F3F-ACAE-97D57A8E763D}"/>
              </a:ext>
            </a:extLst>
          </p:cNvPr>
          <p:cNvSpPr/>
          <p:nvPr/>
        </p:nvSpPr>
        <p:spPr>
          <a:xfrm flipV="1">
            <a:off x="10560955" y="2025470"/>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09" name="Oval 508">
            <a:extLst>
              <a:ext uri="{FF2B5EF4-FFF2-40B4-BE49-F238E27FC236}">
                <a16:creationId xmlns="" xmlns:a16="http://schemas.microsoft.com/office/drawing/2014/main" id="{41009597-7CF7-43D8-B11A-95F00D887EF1}"/>
              </a:ext>
            </a:extLst>
          </p:cNvPr>
          <p:cNvSpPr/>
          <p:nvPr/>
        </p:nvSpPr>
        <p:spPr>
          <a:xfrm flipV="1">
            <a:off x="10239469" y="3334847"/>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10" name="Oval 509">
            <a:extLst>
              <a:ext uri="{FF2B5EF4-FFF2-40B4-BE49-F238E27FC236}">
                <a16:creationId xmlns="" xmlns:a16="http://schemas.microsoft.com/office/drawing/2014/main" id="{76517146-6791-43B3-AEF9-77A8AE97DC37}"/>
              </a:ext>
            </a:extLst>
          </p:cNvPr>
          <p:cNvSpPr/>
          <p:nvPr/>
        </p:nvSpPr>
        <p:spPr>
          <a:xfrm flipV="1">
            <a:off x="10347917" y="2992555"/>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511" name="Left Brace 510">
            <a:extLst>
              <a:ext uri="{FF2B5EF4-FFF2-40B4-BE49-F238E27FC236}">
                <a16:creationId xmlns="" xmlns:a16="http://schemas.microsoft.com/office/drawing/2014/main" id="{0218EF7A-1FB4-40F6-9549-B9288FFB51B3}"/>
              </a:ext>
            </a:extLst>
          </p:cNvPr>
          <p:cNvSpPr/>
          <p:nvPr/>
        </p:nvSpPr>
        <p:spPr>
          <a:xfrm>
            <a:off x="8468980" y="4147292"/>
            <a:ext cx="119445" cy="630877"/>
          </a:xfrm>
          <a:prstGeom prst="leftBrace">
            <a:avLst/>
          </a:prstGeom>
          <a:no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2" name="Left Brace 511">
            <a:extLst>
              <a:ext uri="{FF2B5EF4-FFF2-40B4-BE49-F238E27FC236}">
                <a16:creationId xmlns="" xmlns:a16="http://schemas.microsoft.com/office/drawing/2014/main" id="{D0A50363-28A8-43E5-B21C-168218F2EE54}"/>
              </a:ext>
            </a:extLst>
          </p:cNvPr>
          <p:cNvSpPr/>
          <p:nvPr/>
        </p:nvSpPr>
        <p:spPr>
          <a:xfrm>
            <a:off x="8486694" y="2982733"/>
            <a:ext cx="93670" cy="752421"/>
          </a:xfrm>
          <a:prstGeom prst="leftBrace">
            <a:avLst/>
          </a:prstGeom>
          <a:no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3" name="Left Brace 512">
            <a:extLst>
              <a:ext uri="{FF2B5EF4-FFF2-40B4-BE49-F238E27FC236}">
                <a16:creationId xmlns="" xmlns:a16="http://schemas.microsoft.com/office/drawing/2014/main" id="{70ECCDB2-6B23-4F92-B8E7-E6E3B9CA0BD1}"/>
              </a:ext>
            </a:extLst>
          </p:cNvPr>
          <p:cNvSpPr/>
          <p:nvPr/>
        </p:nvSpPr>
        <p:spPr>
          <a:xfrm>
            <a:off x="8454340" y="2190714"/>
            <a:ext cx="134083" cy="752418"/>
          </a:xfrm>
          <a:prstGeom prst="leftBrace">
            <a:avLst/>
          </a:prstGeom>
          <a:no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4" name="TextBox 513">
            <a:extLst>
              <a:ext uri="{FF2B5EF4-FFF2-40B4-BE49-F238E27FC236}">
                <a16:creationId xmlns="" xmlns:a16="http://schemas.microsoft.com/office/drawing/2014/main" id="{FE43D7AD-F1B2-456F-83EE-ECEC5700709E}"/>
              </a:ext>
            </a:extLst>
          </p:cNvPr>
          <p:cNvSpPr txBox="1"/>
          <p:nvPr/>
        </p:nvSpPr>
        <p:spPr>
          <a:xfrm>
            <a:off x="6862438" y="1686914"/>
            <a:ext cx="1598769" cy="246221"/>
          </a:xfrm>
          <a:prstGeom prst="rect">
            <a:avLst/>
          </a:prstGeom>
          <a:noFill/>
          <a:ln>
            <a:noFill/>
          </a:ln>
        </p:spPr>
        <p:txBody>
          <a:bodyPr wrap="square" lIns="0" tIns="0" rIns="0" bIns="0" rtlCol="0">
            <a:spAutoFit/>
          </a:bodyPr>
          <a:lstStyle/>
          <a:p>
            <a:r>
              <a:rPr lang="en-US" sz="1600" dirty="0"/>
              <a:t>Depth range 1</a:t>
            </a:r>
          </a:p>
        </p:txBody>
      </p:sp>
      <p:sp>
        <p:nvSpPr>
          <p:cNvPr id="515" name="TextBox 514">
            <a:extLst>
              <a:ext uri="{FF2B5EF4-FFF2-40B4-BE49-F238E27FC236}">
                <a16:creationId xmlns="" xmlns:a16="http://schemas.microsoft.com/office/drawing/2014/main" id="{4FDE90EB-C9B2-4404-9185-E9B5AE19ECD3}"/>
              </a:ext>
            </a:extLst>
          </p:cNvPr>
          <p:cNvSpPr txBox="1"/>
          <p:nvPr/>
        </p:nvSpPr>
        <p:spPr>
          <a:xfrm>
            <a:off x="6886716" y="2434562"/>
            <a:ext cx="1547893" cy="246221"/>
          </a:xfrm>
          <a:prstGeom prst="rect">
            <a:avLst/>
          </a:prstGeom>
          <a:noFill/>
          <a:ln>
            <a:noFill/>
          </a:ln>
        </p:spPr>
        <p:txBody>
          <a:bodyPr wrap="square" lIns="0" tIns="0" rIns="0" bIns="0" rtlCol="0">
            <a:spAutoFit/>
          </a:bodyPr>
          <a:lstStyle/>
          <a:p>
            <a:r>
              <a:rPr lang="en-US" sz="1600" dirty="0"/>
              <a:t>Depth range 2</a:t>
            </a:r>
          </a:p>
        </p:txBody>
      </p:sp>
      <p:sp>
        <p:nvSpPr>
          <p:cNvPr id="516" name="TextBox 515">
            <a:extLst>
              <a:ext uri="{FF2B5EF4-FFF2-40B4-BE49-F238E27FC236}">
                <a16:creationId xmlns="" xmlns:a16="http://schemas.microsoft.com/office/drawing/2014/main" id="{0830C0D2-772E-46C3-BA93-9C865421D435}"/>
              </a:ext>
            </a:extLst>
          </p:cNvPr>
          <p:cNvSpPr txBox="1"/>
          <p:nvPr/>
        </p:nvSpPr>
        <p:spPr>
          <a:xfrm>
            <a:off x="6893212" y="3240581"/>
            <a:ext cx="1575067" cy="246182"/>
          </a:xfrm>
          <a:prstGeom prst="rect">
            <a:avLst/>
          </a:prstGeom>
          <a:noFill/>
          <a:ln>
            <a:noFill/>
          </a:ln>
        </p:spPr>
        <p:txBody>
          <a:bodyPr wrap="square" lIns="0" tIns="0" rIns="0" bIns="0" rtlCol="0">
            <a:spAutoFit/>
          </a:bodyPr>
          <a:lstStyle/>
          <a:p>
            <a:r>
              <a:rPr lang="en-US" sz="1600" dirty="0"/>
              <a:t>Depth range 3</a:t>
            </a:r>
          </a:p>
        </p:txBody>
      </p:sp>
      <p:sp>
        <p:nvSpPr>
          <p:cNvPr id="517" name="TextBox 516">
            <a:extLst>
              <a:ext uri="{FF2B5EF4-FFF2-40B4-BE49-F238E27FC236}">
                <a16:creationId xmlns="" xmlns:a16="http://schemas.microsoft.com/office/drawing/2014/main" id="{9697B48B-5DBD-44C4-91A6-B963D4D270B6}"/>
              </a:ext>
            </a:extLst>
          </p:cNvPr>
          <p:cNvSpPr txBox="1"/>
          <p:nvPr/>
        </p:nvSpPr>
        <p:spPr>
          <a:xfrm>
            <a:off x="6852630" y="4328068"/>
            <a:ext cx="1597238" cy="246221"/>
          </a:xfrm>
          <a:prstGeom prst="rect">
            <a:avLst/>
          </a:prstGeom>
          <a:noFill/>
          <a:ln>
            <a:noFill/>
          </a:ln>
        </p:spPr>
        <p:txBody>
          <a:bodyPr wrap="square" lIns="0" tIns="0" rIns="0" bIns="0" rtlCol="0">
            <a:spAutoFit/>
          </a:bodyPr>
          <a:lstStyle/>
          <a:p>
            <a:r>
              <a:rPr lang="en-US" sz="1600" dirty="0"/>
              <a:t>Depth range k</a:t>
            </a:r>
          </a:p>
        </p:txBody>
      </p:sp>
      <p:grpSp>
        <p:nvGrpSpPr>
          <p:cNvPr id="518" name="Group 517">
            <a:extLst>
              <a:ext uri="{FF2B5EF4-FFF2-40B4-BE49-F238E27FC236}">
                <a16:creationId xmlns="" xmlns:a16="http://schemas.microsoft.com/office/drawing/2014/main" id="{47487840-8815-4092-859D-5D95FEBCF6C1}"/>
              </a:ext>
            </a:extLst>
          </p:cNvPr>
          <p:cNvGrpSpPr/>
          <p:nvPr/>
        </p:nvGrpSpPr>
        <p:grpSpPr>
          <a:xfrm>
            <a:off x="9964488" y="-2837667"/>
            <a:ext cx="207845" cy="63570"/>
            <a:chOff x="755184" y="3421002"/>
            <a:chExt cx="79555" cy="63570"/>
          </a:xfrm>
          <a:solidFill>
            <a:schemeClr val="tx1"/>
          </a:solidFill>
        </p:grpSpPr>
        <p:sp>
          <p:nvSpPr>
            <p:cNvPr id="594" name="Oval 593">
              <a:extLst>
                <a:ext uri="{FF2B5EF4-FFF2-40B4-BE49-F238E27FC236}">
                  <a16:creationId xmlns="" xmlns:a16="http://schemas.microsoft.com/office/drawing/2014/main" id="{E0199643-D2DC-496D-B175-1F26DC1D901F}"/>
                </a:ext>
              </a:extLst>
            </p:cNvPr>
            <p:cNvSpPr/>
            <p:nvPr/>
          </p:nvSpPr>
          <p:spPr>
            <a:xfrm flipV="1">
              <a:off x="755184" y="3421002"/>
              <a:ext cx="27432" cy="27432"/>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dirty="0">
                <a:solidFill>
                  <a:schemeClr val="tx1"/>
                </a:solidFill>
              </a:endParaRPr>
            </a:p>
          </p:txBody>
        </p:sp>
        <p:sp>
          <p:nvSpPr>
            <p:cNvPr id="595" name="Oval 594">
              <a:extLst>
                <a:ext uri="{FF2B5EF4-FFF2-40B4-BE49-F238E27FC236}">
                  <a16:creationId xmlns="" xmlns:a16="http://schemas.microsoft.com/office/drawing/2014/main" id="{02D89EC4-6229-4704-A2FA-16666AF834C7}"/>
                </a:ext>
              </a:extLst>
            </p:cNvPr>
            <p:cNvSpPr/>
            <p:nvPr/>
          </p:nvSpPr>
          <p:spPr>
            <a:xfrm flipV="1">
              <a:off x="807307" y="3421002"/>
              <a:ext cx="27432" cy="27432"/>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dirty="0">
                <a:solidFill>
                  <a:schemeClr val="tx1"/>
                </a:solidFill>
              </a:endParaRPr>
            </a:p>
          </p:txBody>
        </p:sp>
      </p:grpSp>
      <p:cxnSp>
        <p:nvCxnSpPr>
          <p:cNvPr id="519" name="Straight Connector 518">
            <a:extLst>
              <a:ext uri="{FF2B5EF4-FFF2-40B4-BE49-F238E27FC236}">
                <a16:creationId xmlns="" xmlns:a16="http://schemas.microsoft.com/office/drawing/2014/main" id="{A35CF749-EE8C-402D-B66C-0360D877C57B}"/>
              </a:ext>
            </a:extLst>
          </p:cNvPr>
          <p:cNvCxnSpPr/>
          <p:nvPr/>
        </p:nvCxnSpPr>
        <p:spPr>
          <a:xfrm flipV="1">
            <a:off x="8649457" y="1877546"/>
            <a:ext cx="2310912" cy="11811"/>
          </a:xfrm>
          <a:prstGeom prst="line">
            <a:avLst/>
          </a:prstGeom>
          <a:noFill/>
          <a:ln w="6350">
            <a:solidFill>
              <a:schemeClr val="tx1"/>
            </a:solidFill>
          </a:ln>
        </p:spPr>
        <p:style>
          <a:lnRef idx="1">
            <a:schemeClr val="accent2"/>
          </a:lnRef>
          <a:fillRef idx="0">
            <a:schemeClr val="accent2"/>
          </a:fillRef>
          <a:effectRef idx="0">
            <a:schemeClr val="accent2"/>
          </a:effectRef>
          <a:fontRef idx="minor">
            <a:schemeClr val="tx1"/>
          </a:fontRef>
        </p:style>
      </p:cxnSp>
      <p:sp>
        <p:nvSpPr>
          <p:cNvPr id="520" name="Oval 519">
            <a:extLst>
              <a:ext uri="{FF2B5EF4-FFF2-40B4-BE49-F238E27FC236}">
                <a16:creationId xmlns="" xmlns:a16="http://schemas.microsoft.com/office/drawing/2014/main" id="{60083237-7BA1-498B-8618-4EC004C37B07}"/>
              </a:ext>
            </a:extLst>
          </p:cNvPr>
          <p:cNvSpPr/>
          <p:nvPr/>
        </p:nvSpPr>
        <p:spPr>
          <a:xfrm flipV="1">
            <a:off x="9838062" y="1851883"/>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cxnSp>
        <p:nvCxnSpPr>
          <p:cNvPr id="521" name="Straight Connector 520">
            <a:extLst>
              <a:ext uri="{FF2B5EF4-FFF2-40B4-BE49-F238E27FC236}">
                <a16:creationId xmlns="" xmlns:a16="http://schemas.microsoft.com/office/drawing/2014/main" id="{EC0CDD36-7DDA-40CE-9C28-9B6C2946612B}"/>
              </a:ext>
            </a:extLst>
          </p:cNvPr>
          <p:cNvCxnSpPr/>
          <p:nvPr/>
        </p:nvCxnSpPr>
        <p:spPr>
          <a:xfrm flipV="1">
            <a:off x="8562347" y="5608386"/>
            <a:ext cx="2310912" cy="1181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22" name="Straight Connector 521">
            <a:extLst>
              <a:ext uri="{FF2B5EF4-FFF2-40B4-BE49-F238E27FC236}">
                <a16:creationId xmlns="" xmlns:a16="http://schemas.microsoft.com/office/drawing/2014/main" id="{B1A5DAD1-8DC1-4F40-A450-15CFEA318DF3}"/>
              </a:ext>
            </a:extLst>
          </p:cNvPr>
          <p:cNvCxnSpPr/>
          <p:nvPr/>
        </p:nvCxnSpPr>
        <p:spPr>
          <a:xfrm>
            <a:off x="8648884" y="1818659"/>
            <a:ext cx="2310912" cy="0"/>
          </a:xfrm>
          <a:prstGeom prst="lin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 xmlns:a16="http://schemas.microsoft.com/office/drawing/2014/main" id="{344FF4BC-8428-445A-9C0F-A9C8628BD583}"/>
              </a:ext>
            </a:extLst>
          </p:cNvPr>
          <p:cNvCxnSpPr/>
          <p:nvPr/>
        </p:nvCxnSpPr>
        <p:spPr>
          <a:xfrm>
            <a:off x="8639122" y="3457938"/>
            <a:ext cx="2310912" cy="0"/>
          </a:xfrm>
          <a:prstGeom prst="lin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 xmlns:a16="http://schemas.microsoft.com/office/drawing/2014/main" id="{88B06C78-F0E3-4A37-98A5-B8521BA2E8BA}"/>
              </a:ext>
            </a:extLst>
          </p:cNvPr>
          <p:cNvCxnSpPr/>
          <p:nvPr/>
        </p:nvCxnSpPr>
        <p:spPr>
          <a:xfrm>
            <a:off x="8623379" y="4490477"/>
            <a:ext cx="2310912" cy="0"/>
          </a:xfrm>
          <a:prstGeom prst="lin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 xmlns:a16="http://schemas.microsoft.com/office/drawing/2014/main" id="{ECC2DDF6-29C9-4AA1-B84B-3FAE6831F268}"/>
              </a:ext>
            </a:extLst>
          </p:cNvPr>
          <p:cNvCxnSpPr>
            <a:cxnSpLocks/>
          </p:cNvCxnSpPr>
          <p:nvPr/>
        </p:nvCxnSpPr>
        <p:spPr>
          <a:xfrm>
            <a:off x="8990867" y="4486082"/>
            <a:ext cx="0" cy="1097251"/>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 xmlns:a16="http://schemas.microsoft.com/office/drawing/2014/main" id="{23AF8D1E-3BAE-46C0-B289-AFBFC82AFFF0}"/>
              </a:ext>
            </a:extLst>
          </p:cNvPr>
          <p:cNvCxnSpPr>
            <a:cxnSpLocks/>
          </p:cNvCxnSpPr>
          <p:nvPr/>
        </p:nvCxnSpPr>
        <p:spPr>
          <a:xfrm>
            <a:off x="9368652" y="3457938"/>
            <a:ext cx="0" cy="2148255"/>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7" name="Straight Arrow Connector 526">
            <a:extLst>
              <a:ext uri="{FF2B5EF4-FFF2-40B4-BE49-F238E27FC236}">
                <a16:creationId xmlns="" xmlns:a16="http://schemas.microsoft.com/office/drawing/2014/main" id="{2D722676-20DE-4E70-A567-032CA0D6B3C7}"/>
              </a:ext>
            </a:extLst>
          </p:cNvPr>
          <p:cNvCxnSpPr>
            <a:cxnSpLocks/>
          </p:cNvCxnSpPr>
          <p:nvPr/>
        </p:nvCxnSpPr>
        <p:spPr>
          <a:xfrm>
            <a:off x="9668892" y="2496126"/>
            <a:ext cx="26076" cy="3110067"/>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 xmlns:a16="http://schemas.microsoft.com/office/drawing/2014/main" id="{7AF7C4FC-FE56-4DAF-B95A-44513F59D765}"/>
              </a:ext>
            </a:extLst>
          </p:cNvPr>
          <p:cNvCxnSpPr>
            <a:cxnSpLocks/>
          </p:cNvCxnSpPr>
          <p:nvPr/>
        </p:nvCxnSpPr>
        <p:spPr>
          <a:xfrm>
            <a:off x="10662054" y="1807791"/>
            <a:ext cx="23325" cy="3798402"/>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9" name="TextBox 528">
            <a:extLst>
              <a:ext uri="{FF2B5EF4-FFF2-40B4-BE49-F238E27FC236}">
                <a16:creationId xmlns="" xmlns:a16="http://schemas.microsoft.com/office/drawing/2014/main" id="{52EF76C8-57B6-4BD0-A253-14DE242EAA60}"/>
              </a:ext>
            </a:extLst>
          </p:cNvPr>
          <p:cNvSpPr txBox="1"/>
          <p:nvPr/>
        </p:nvSpPr>
        <p:spPr>
          <a:xfrm>
            <a:off x="9760430" y="5015566"/>
            <a:ext cx="1352319" cy="215444"/>
          </a:xfrm>
          <a:prstGeom prst="rect">
            <a:avLst/>
          </a:prstGeom>
          <a:noFill/>
          <a:ln>
            <a:noFill/>
          </a:ln>
        </p:spPr>
        <p:txBody>
          <a:bodyPr wrap="square" lIns="0" tIns="0" rIns="0" bIns="0" rtlCol="0">
            <a:spAutoFit/>
          </a:bodyPr>
          <a:lstStyle/>
          <a:p>
            <a:r>
              <a:rPr lang="en-US" sz="1400" dirty="0"/>
              <a:t>Diffraction</a:t>
            </a:r>
          </a:p>
        </p:txBody>
      </p:sp>
      <p:sp>
        <p:nvSpPr>
          <p:cNvPr id="530" name="TextBox 529">
            <a:extLst>
              <a:ext uri="{FF2B5EF4-FFF2-40B4-BE49-F238E27FC236}">
                <a16:creationId xmlns="" xmlns:a16="http://schemas.microsoft.com/office/drawing/2014/main" id="{95CCA9D7-3D1E-4B8C-B7BD-77D28DCC6F5F}"/>
              </a:ext>
            </a:extLst>
          </p:cNvPr>
          <p:cNvSpPr txBox="1"/>
          <p:nvPr/>
        </p:nvSpPr>
        <p:spPr>
          <a:xfrm>
            <a:off x="8510018" y="5352280"/>
            <a:ext cx="458477" cy="246221"/>
          </a:xfrm>
          <a:prstGeom prst="rect">
            <a:avLst/>
          </a:prstGeom>
          <a:noFill/>
          <a:ln>
            <a:noFill/>
          </a:ln>
        </p:spPr>
        <p:txBody>
          <a:bodyPr wrap="square" lIns="0" tIns="0" rIns="0" bIns="0" rtlCol="0">
            <a:spAutoFit/>
          </a:bodyPr>
          <a:lstStyle/>
          <a:p>
            <a:r>
              <a:rPr lang="en-US" sz="1600" dirty="0">
                <a:latin typeface="Times New Roman" panose="02020603050405020304" pitchFamily="18" charset="0"/>
                <a:cs typeface="Times New Roman" panose="02020603050405020304" pitchFamily="18" charset="0"/>
              </a:rPr>
              <a:t>CGH</a:t>
            </a:r>
          </a:p>
        </p:txBody>
      </p:sp>
      <p:sp>
        <p:nvSpPr>
          <p:cNvPr id="577" name="Rectangle 576">
            <a:extLst>
              <a:ext uri="{FF2B5EF4-FFF2-40B4-BE49-F238E27FC236}">
                <a16:creationId xmlns="" xmlns:a16="http://schemas.microsoft.com/office/drawing/2014/main" id="{33E7EF32-7990-47ED-9EFA-EE88814FCD3A}"/>
              </a:ext>
            </a:extLst>
          </p:cNvPr>
          <p:cNvSpPr/>
          <p:nvPr/>
        </p:nvSpPr>
        <p:spPr>
          <a:xfrm>
            <a:off x="9510289" y="4209975"/>
            <a:ext cx="68063" cy="215444"/>
          </a:xfrm>
          <a:prstGeom prst="rect">
            <a:avLst/>
          </a:prstGeom>
          <a:noFill/>
          <a:ln>
            <a:noFill/>
          </a:ln>
        </p:spPr>
        <p:txBody>
          <a:bodyPr wrap="square" lIns="0" tIns="0" rIns="0" bIns="0" anchor="ctr" anchorCtr="0">
            <a:spAutoFit/>
          </a:bodyPr>
          <a:lstStyle/>
          <a:p>
            <a:r>
              <a:rPr lang="en-US" sz="1400" dirty="0"/>
              <a:t>θ</a:t>
            </a:r>
          </a:p>
        </p:txBody>
      </p:sp>
      <p:cxnSp>
        <p:nvCxnSpPr>
          <p:cNvPr id="579" name="Straight Connector 578">
            <a:extLst>
              <a:ext uri="{FF2B5EF4-FFF2-40B4-BE49-F238E27FC236}">
                <a16:creationId xmlns="" xmlns:a16="http://schemas.microsoft.com/office/drawing/2014/main" id="{A58EFA69-AFB5-40B1-92DC-50B56FDBDC84}"/>
              </a:ext>
            </a:extLst>
          </p:cNvPr>
          <p:cNvCxnSpPr>
            <a:cxnSpLocks/>
          </p:cNvCxnSpPr>
          <p:nvPr/>
        </p:nvCxnSpPr>
        <p:spPr>
          <a:xfrm flipH="1">
            <a:off x="9320167" y="4187810"/>
            <a:ext cx="102327" cy="289768"/>
          </a:xfrm>
          <a:prstGeom prst="line">
            <a:avLst/>
          </a:prstGeom>
          <a:no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 xmlns:a16="http://schemas.microsoft.com/office/drawing/2014/main" id="{79E2F451-34D2-49D6-A27E-1DEBE67349F6}"/>
              </a:ext>
            </a:extLst>
          </p:cNvPr>
          <p:cNvCxnSpPr>
            <a:cxnSpLocks/>
          </p:cNvCxnSpPr>
          <p:nvPr/>
        </p:nvCxnSpPr>
        <p:spPr>
          <a:xfrm>
            <a:off x="9442380" y="4182908"/>
            <a:ext cx="76157" cy="303174"/>
          </a:xfrm>
          <a:prstGeom prst="line">
            <a:avLst/>
          </a:prstGeom>
          <a:no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 xmlns:a16="http://schemas.microsoft.com/office/drawing/2014/main" id="{13A70CF5-A2AF-48B5-A8D9-40120039AA12}"/>
              </a:ext>
            </a:extLst>
          </p:cNvPr>
          <p:cNvCxnSpPr>
            <a:cxnSpLocks/>
          </p:cNvCxnSpPr>
          <p:nvPr/>
        </p:nvCxnSpPr>
        <p:spPr>
          <a:xfrm>
            <a:off x="9426858" y="4205383"/>
            <a:ext cx="3120" cy="272196"/>
          </a:xfrm>
          <a:prstGeom prst="line">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2" name="Arc 581">
            <a:extLst>
              <a:ext uri="{FF2B5EF4-FFF2-40B4-BE49-F238E27FC236}">
                <a16:creationId xmlns="" xmlns:a16="http://schemas.microsoft.com/office/drawing/2014/main" id="{DDDE4342-6244-4953-BADD-D82D26CE2742}"/>
              </a:ext>
            </a:extLst>
          </p:cNvPr>
          <p:cNvSpPr/>
          <p:nvPr/>
        </p:nvSpPr>
        <p:spPr>
          <a:xfrm rot="8296176">
            <a:off x="9334006" y="4166198"/>
            <a:ext cx="282308" cy="183686"/>
          </a:xfrm>
          <a:prstGeom prst="arc">
            <a:avLst>
              <a:gd name="adj1" fmla="val 17680845"/>
              <a:gd name="adj2" fmla="val 0"/>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4" name="TextBox 583">
            <a:extLst>
              <a:ext uri="{FF2B5EF4-FFF2-40B4-BE49-F238E27FC236}">
                <a16:creationId xmlns="" xmlns:a16="http://schemas.microsoft.com/office/drawing/2014/main" id="{827113AA-13F5-4520-85D4-8AE342C65789}"/>
              </a:ext>
            </a:extLst>
          </p:cNvPr>
          <p:cNvSpPr txBox="1"/>
          <p:nvPr/>
        </p:nvSpPr>
        <p:spPr>
          <a:xfrm>
            <a:off x="11031381" y="2388205"/>
            <a:ext cx="542516" cy="215444"/>
          </a:xfrm>
          <a:prstGeom prst="rect">
            <a:avLst/>
          </a:prstGeom>
          <a:noFill/>
          <a:ln>
            <a:noFill/>
          </a:ln>
        </p:spPr>
        <p:txBody>
          <a:bodyPr wrap="square" lIns="0" tIns="0" rIns="0" bIns="0" rtlCol="0">
            <a:spAutoFit/>
          </a:bodyPr>
          <a:lstStyle/>
          <a:p>
            <a:r>
              <a:rPr lang="en-US" sz="1400" b="1" dirty="0">
                <a:latin typeface="Times New Roman" panose="02020603050405020304" pitchFamily="18" charset="0"/>
                <a:cs typeface="Times New Roman" panose="02020603050405020304" pitchFamily="18" charset="0"/>
              </a:rPr>
              <a:t>WRP 2</a:t>
            </a:r>
          </a:p>
        </p:txBody>
      </p:sp>
      <p:sp>
        <p:nvSpPr>
          <p:cNvPr id="586" name="TextBox 585">
            <a:extLst>
              <a:ext uri="{FF2B5EF4-FFF2-40B4-BE49-F238E27FC236}">
                <a16:creationId xmlns="" xmlns:a16="http://schemas.microsoft.com/office/drawing/2014/main" id="{080166E1-CEB8-4814-9F1B-851E9A2CBD33}"/>
              </a:ext>
            </a:extLst>
          </p:cNvPr>
          <p:cNvSpPr txBox="1"/>
          <p:nvPr/>
        </p:nvSpPr>
        <p:spPr>
          <a:xfrm>
            <a:off x="11033289" y="4390056"/>
            <a:ext cx="587373" cy="215444"/>
          </a:xfrm>
          <a:prstGeom prst="rect">
            <a:avLst/>
          </a:prstGeom>
          <a:noFill/>
          <a:ln>
            <a:noFill/>
          </a:ln>
        </p:spPr>
        <p:txBody>
          <a:bodyPr wrap="square" lIns="0" tIns="0" rIns="0" bIns="0" rtlCol="0">
            <a:spAutoFit/>
          </a:bodyPr>
          <a:lstStyle/>
          <a:p>
            <a:r>
              <a:rPr lang="en-US" sz="1400" b="1" dirty="0">
                <a:latin typeface="Times New Roman" panose="02020603050405020304" pitchFamily="18" charset="0"/>
                <a:cs typeface="Times New Roman" panose="02020603050405020304" pitchFamily="18" charset="0"/>
              </a:rPr>
              <a:t>WRP k</a:t>
            </a:r>
          </a:p>
        </p:txBody>
      </p:sp>
      <p:cxnSp>
        <p:nvCxnSpPr>
          <p:cNvPr id="587" name="Straight Connector 586">
            <a:extLst>
              <a:ext uri="{FF2B5EF4-FFF2-40B4-BE49-F238E27FC236}">
                <a16:creationId xmlns="" xmlns:a16="http://schemas.microsoft.com/office/drawing/2014/main" id="{1F2EDF57-F6A7-40B2-85E6-BE2A39D4119B}"/>
              </a:ext>
            </a:extLst>
          </p:cNvPr>
          <p:cNvCxnSpPr/>
          <p:nvPr/>
        </p:nvCxnSpPr>
        <p:spPr>
          <a:xfrm>
            <a:off x="8633136" y="2492516"/>
            <a:ext cx="2310912" cy="0"/>
          </a:xfrm>
          <a:prstGeom prst="lin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8" name="TextBox 587">
            <a:extLst>
              <a:ext uri="{FF2B5EF4-FFF2-40B4-BE49-F238E27FC236}">
                <a16:creationId xmlns="" xmlns:a16="http://schemas.microsoft.com/office/drawing/2014/main" id="{AA083629-4089-4C1D-BACE-066D3B88F983}"/>
              </a:ext>
            </a:extLst>
          </p:cNvPr>
          <p:cNvSpPr txBox="1"/>
          <p:nvPr/>
        </p:nvSpPr>
        <p:spPr>
          <a:xfrm>
            <a:off x="11065809" y="3357833"/>
            <a:ext cx="542516" cy="215444"/>
          </a:xfrm>
          <a:prstGeom prst="rect">
            <a:avLst/>
          </a:prstGeom>
          <a:noFill/>
          <a:ln>
            <a:noFill/>
          </a:ln>
        </p:spPr>
        <p:txBody>
          <a:bodyPr wrap="square" lIns="0" tIns="0" rIns="0" bIns="0" rtlCol="0">
            <a:spAutoFit/>
          </a:bodyPr>
          <a:lstStyle/>
          <a:p>
            <a:r>
              <a:rPr lang="en-US" sz="1400" b="1" dirty="0">
                <a:latin typeface="Times New Roman" panose="02020603050405020304" pitchFamily="18" charset="0"/>
                <a:cs typeface="Times New Roman" panose="02020603050405020304" pitchFamily="18" charset="0"/>
              </a:rPr>
              <a:t>WRP 3</a:t>
            </a:r>
          </a:p>
        </p:txBody>
      </p:sp>
      <p:sp>
        <p:nvSpPr>
          <p:cNvPr id="589" name="TextBox 588">
            <a:extLst>
              <a:ext uri="{FF2B5EF4-FFF2-40B4-BE49-F238E27FC236}">
                <a16:creationId xmlns="" xmlns:a16="http://schemas.microsoft.com/office/drawing/2014/main" id="{F915A191-2463-4580-9A09-3B48E9EF8EDC}"/>
              </a:ext>
            </a:extLst>
          </p:cNvPr>
          <p:cNvSpPr txBox="1"/>
          <p:nvPr/>
        </p:nvSpPr>
        <p:spPr>
          <a:xfrm>
            <a:off x="11039455" y="1705724"/>
            <a:ext cx="542516" cy="215444"/>
          </a:xfrm>
          <a:prstGeom prst="rect">
            <a:avLst/>
          </a:prstGeom>
          <a:noFill/>
          <a:ln>
            <a:noFill/>
          </a:ln>
        </p:spPr>
        <p:txBody>
          <a:bodyPr wrap="square" lIns="0" tIns="0" rIns="0" bIns="0" rtlCol="0">
            <a:spAutoFit/>
          </a:bodyPr>
          <a:lstStyle/>
          <a:p>
            <a:r>
              <a:rPr lang="en-US" sz="1400" b="1" dirty="0">
                <a:latin typeface="Times New Roman" panose="02020603050405020304" pitchFamily="18" charset="0"/>
                <a:cs typeface="Times New Roman" panose="02020603050405020304" pitchFamily="18" charset="0"/>
              </a:rPr>
              <a:t>WRP 1</a:t>
            </a:r>
          </a:p>
        </p:txBody>
      </p:sp>
      <p:cxnSp>
        <p:nvCxnSpPr>
          <p:cNvPr id="615" name="Straight Connector 614">
            <a:extLst>
              <a:ext uri="{FF2B5EF4-FFF2-40B4-BE49-F238E27FC236}">
                <a16:creationId xmlns="" xmlns:a16="http://schemas.microsoft.com/office/drawing/2014/main" id="{DDEE5490-046F-475B-BBEE-61C864113F72}"/>
              </a:ext>
            </a:extLst>
          </p:cNvPr>
          <p:cNvCxnSpPr/>
          <p:nvPr/>
        </p:nvCxnSpPr>
        <p:spPr>
          <a:xfrm>
            <a:off x="7809414" y="3525591"/>
            <a:ext cx="0" cy="79881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Rectangle 5">
            <a:extLst>
              <a:ext uri="{FF2B5EF4-FFF2-40B4-BE49-F238E27FC236}">
                <a16:creationId xmlns="" xmlns:a16="http://schemas.microsoft.com/office/drawing/2014/main" id="{59B25B6F-02BE-4FC7-A71B-0B617F940DAD}"/>
              </a:ext>
            </a:extLst>
          </p:cNvPr>
          <p:cNvSpPr>
            <a:spLocks noChangeArrowheads="1"/>
          </p:cNvSpPr>
          <p:nvPr/>
        </p:nvSpPr>
        <p:spPr bwMode="auto">
          <a:xfrm>
            <a:off x="837416" y="45890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9" name="Object 78">
            <a:extLst>
              <a:ext uri="{FF2B5EF4-FFF2-40B4-BE49-F238E27FC236}">
                <a16:creationId xmlns="" xmlns:a16="http://schemas.microsoft.com/office/drawing/2014/main" id="{82813F32-267F-404C-AB89-393FCAB01FC9}"/>
              </a:ext>
            </a:extLst>
          </p:cNvPr>
          <p:cNvGraphicFramePr>
            <a:graphicFrameLocks noChangeAspect="1"/>
          </p:cNvGraphicFramePr>
          <p:nvPr>
            <p:extLst>
              <p:ext uri="{D42A27DB-BD31-4B8C-83A1-F6EECF244321}">
                <p14:modId xmlns:p14="http://schemas.microsoft.com/office/powerpoint/2010/main" val="2253410475"/>
              </p:ext>
            </p:extLst>
          </p:nvPr>
        </p:nvGraphicFramePr>
        <p:xfrm>
          <a:off x="1881279" y="5845493"/>
          <a:ext cx="4116054" cy="518981"/>
        </p:xfrm>
        <a:graphic>
          <a:graphicData uri="http://schemas.openxmlformats.org/presentationml/2006/ole">
            <mc:AlternateContent xmlns:mc="http://schemas.openxmlformats.org/markup-compatibility/2006">
              <mc:Choice xmlns:v="urn:schemas-microsoft-com:vml" Requires="v">
                <p:oleObj spid="_x0000_s1139" name="Equation" r:id="rId6" imgW="2184120" imgH="241200" progId="Equation.DSMT4">
                  <p:embed/>
                </p:oleObj>
              </mc:Choice>
              <mc:Fallback>
                <p:oleObj name="Equation" r:id="rId6" imgW="2184120" imgH="241200" progId="Equation.DSMT4">
                  <p:embed/>
                  <p:pic>
                    <p:nvPicPr>
                      <p:cNvPr id="3" name="Object 2">
                        <a:extLst>
                          <a:ext uri="{FF2B5EF4-FFF2-40B4-BE49-F238E27FC236}">
                            <a16:creationId xmlns="" xmlns:a16="http://schemas.microsoft.com/office/drawing/2014/main" id="{502C64E6-BAB1-46AC-BB33-265C5140E8E4}"/>
                          </a:ext>
                        </a:extLst>
                      </p:cNvPr>
                      <p:cNvPicPr>
                        <a:picLocks noChangeAspect="1" noChangeArrowheads="1"/>
                      </p:cNvPicPr>
                      <p:nvPr/>
                    </p:nvPicPr>
                    <p:blipFill>
                      <a:blip r:embed="rId7"/>
                      <a:srcRect/>
                      <a:stretch>
                        <a:fillRect/>
                      </a:stretch>
                    </p:blipFill>
                    <p:spPr bwMode="auto">
                      <a:xfrm>
                        <a:off x="1881279" y="5845493"/>
                        <a:ext cx="4116054" cy="518981"/>
                      </a:xfrm>
                      <a:prstGeom prst="rect">
                        <a:avLst/>
                      </a:prstGeom>
                      <a:noFill/>
                    </p:spPr>
                  </p:pic>
                </p:oleObj>
              </mc:Fallback>
            </mc:AlternateContent>
          </a:graphicData>
        </a:graphic>
      </p:graphicFrame>
      <p:sp>
        <p:nvSpPr>
          <p:cNvPr id="80" name="TextBox 79">
            <a:extLst>
              <a:ext uri="{FF2B5EF4-FFF2-40B4-BE49-F238E27FC236}">
                <a16:creationId xmlns="" xmlns:a16="http://schemas.microsoft.com/office/drawing/2014/main" id="{F96EC6EA-4D82-4C45-B702-14BEBEE81E17}"/>
              </a:ext>
            </a:extLst>
          </p:cNvPr>
          <p:cNvSpPr txBox="1"/>
          <p:nvPr/>
        </p:nvSpPr>
        <p:spPr>
          <a:xfrm>
            <a:off x="792108" y="5906249"/>
            <a:ext cx="721672" cy="369332"/>
          </a:xfrm>
          <a:prstGeom prst="rect">
            <a:avLst/>
          </a:prstGeom>
          <a:noFill/>
        </p:spPr>
        <p:txBody>
          <a:bodyPr wrap="none" rtlCol="0">
            <a:spAutoFit/>
          </a:bodyPr>
          <a:lstStyle/>
          <a:p>
            <a:r>
              <a:rPr lang="en-US" dirty="0"/>
              <a:t>Eq. 3</a:t>
            </a:r>
          </a:p>
        </p:txBody>
      </p:sp>
      <p:sp>
        <p:nvSpPr>
          <p:cNvPr id="81" name="Oval 80">
            <a:extLst>
              <a:ext uri="{FF2B5EF4-FFF2-40B4-BE49-F238E27FC236}">
                <a16:creationId xmlns="" xmlns:a16="http://schemas.microsoft.com/office/drawing/2014/main" id="{DB3121D4-8EF3-46A9-9E6C-E9099F5416AA}"/>
              </a:ext>
            </a:extLst>
          </p:cNvPr>
          <p:cNvSpPr/>
          <p:nvPr/>
        </p:nvSpPr>
        <p:spPr>
          <a:xfrm flipV="1">
            <a:off x="10394957" y="152762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87" name="Oval 86">
            <a:extLst>
              <a:ext uri="{FF2B5EF4-FFF2-40B4-BE49-F238E27FC236}">
                <a16:creationId xmlns="" xmlns:a16="http://schemas.microsoft.com/office/drawing/2014/main" id="{7A33226B-2FF0-471E-9261-A960B69CD9D5}"/>
              </a:ext>
            </a:extLst>
          </p:cNvPr>
          <p:cNvSpPr/>
          <p:nvPr/>
        </p:nvSpPr>
        <p:spPr>
          <a:xfrm flipV="1">
            <a:off x="10198568" y="2173773"/>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88" name="Oval 87">
            <a:extLst>
              <a:ext uri="{FF2B5EF4-FFF2-40B4-BE49-F238E27FC236}">
                <a16:creationId xmlns="" xmlns:a16="http://schemas.microsoft.com/office/drawing/2014/main" id="{412AA6F3-2187-4F44-AB42-745071AE9E1C}"/>
              </a:ext>
            </a:extLst>
          </p:cNvPr>
          <p:cNvSpPr/>
          <p:nvPr/>
        </p:nvSpPr>
        <p:spPr>
          <a:xfrm flipV="1">
            <a:off x="10660592" y="2173552"/>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89" name="Oval 88">
            <a:extLst>
              <a:ext uri="{FF2B5EF4-FFF2-40B4-BE49-F238E27FC236}">
                <a16:creationId xmlns="" xmlns:a16="http://schemas.microsoft.com/office/drawing/2014/main" id="{0D762742-AB30-48AF-B360-F8CD29D8065D}"/>
              </a:ext>
            </a:extLst>
          </p:cNvPr>
          <p:cNvSpPr/>
          <p:nvPr/>
        </p:nvSpPr>
        <p:spPr>
          <a:xfrm flipV="1">
            <a:off x="10536168" y="2024328"/>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91" name="Oval 90">
            <a:extLst>
              <a:ext uri="{FF2B5EF4-FFF2-40B4-BE49-F238E27FC236}">
                <a16:creationId xmlns="" xmlns:a16="http://schemas.microsoft.com/office/drawing/2014/main" id="{86FF0CBC-B3C0-4561-BCAF-615526961F3B}"/>
              </a:ext>
            </a:extLst>
          </p:cNvPr>
          <p:cNvSpPr/>
          <p:nvPr/>
        </p:nvSpPr>
        <p:spPr>
          <a:xfrm flipV="1">
            <a:off x="9813275" y="1850741"/>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92" name="Oval 91">
            <a:extLst>
              <a:ext uri="{FF2B5EF4-FFF2-40B4-BE49-F238E27FC236}">
                <a16:creationId xmlns="" xmlns:a16="http://schemas.microsoft.com/office/drawing/2014/main" id="{F5DAE348-FB9E-45BE-B4D2-3BCFF7CF776D}"/>
              </a:ext>
            </a:extLst>
          </p:cNvPr>
          <p:cNvSpPr/>
          <p:nvPr/>
        </p:nvSpPr>
        <p:spPr>
          <a:xfrm flipV="1">
            <a:off x="10184986" y="1689057"/>
            <a:ext cx="71668" cy="63570"/>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tx1"/>
              </a:solidFill>
            </a:endParaRPr>
          </a:p>
        </p:txBody>
      </p:sp>
      <p:sp>
        <p:nvSpPr>
          <p:cNvPr id="6" name="Slide Number Placeholder 5">
            <a:extLst>
              <a:ext uri="{FF2B5EF4-FFF2-40B4-BE49-F238E27FC236}">
                <a16:creationId xmlns="" xmlns:a16="http://schemas.microsoft.com/office/drawing/2014/main" id="{EF3329DF-0A3A-41A5-81C2-2DD979C0B505}"/>
              </a:ext>
            </a:extLst>
          </p:cNvPr>
          <p:cNvSpPr>
            <a:spLocks noGrp="1"/>
          </p:cNvSpPr>
          <p:nvPr>
            <p:ph type="sldNum" sz="quarter" idx="12"/>
          </p:nvPr>
        </p:nvSpPr>
        <p:spPr/>
        <p:txBody>
          <a:bodyPr/>
          <a:lstStyle/>
          <a:p>
            <a:fld id="{A3D4C787-3065-42F2-A9F2-D2B064CC51A6}" type="slidenum">
              <a:rPr lang="en-US" smtClean="0"/>
              <a:t>5</a:t>
            </a:fld>
            <a:endParaRPr lang="en-US"/>
          </a:p>
        </p:txBody>
      </p:sp>
      <p:sp>
        <p:nvSpPr>
          <p:cNvPr id="94" name="TextBox 93">
            <a:extLst>
              <a:ext uri="{FF2B5EF4-FFF2-40B4-BE49-F238E27FC236}">
                <a16:creationId xmlns="" xmlns:a16="http://schemas.microsoft.com/office/drawing/2014/main" id="{E1FDC6F0-8EED-44E1-B70B-A3EC5BEA7CF0}"/>
              </a:ext>
            </a:extLst>
          </p:cNvPr>
          <p:cNvSpPr txBox="1"/>
          <p:nvPr/>
        </p:nvSpPr>
        <p:spPr>
          <a:xfrm>
            <a:off x="6855309" y="5963652"/>
            <a:ext cx="5058017" cy="646331"/>
          </a:xfrm>
          <a:prstGeom prst="rect">
            <a:avLst/>
          </a:prstGeom>
          <a:noFill/>
        </p:spPr>
        <p:txBody>
          <a:bodyPr wrap="square" rtlCol="0">
            <a:spAutoFit/>
          </a:bodyPr>
          <a:lstStyle/>
          <a:p>
            <a:pPr algn="ctr"/>
            <a:r>
              <a:rPr lang="en-US" dirty="0"/>
              <a:t>Fig 2. Schematic diagram of </a:t>
            </a:r>
            <a:r>
              <a:rPr lang="en-US" dirty="0" smtClean="0"/>
              <a:t>conventional multiple </a:t>
            </a:r>
            <a:r>
              <a:rPr lang="en-US" dirty="0" err="1" smtClean="0"/>
              <a:t>wavefront</a:t>
            </a:r>
            <a:r>
              <a:rPr lang="en-US" dirty="0" smtClean="0"/>
              <a:t> </a:t>
            </a:r>
            <a:r>
              <a:rPr lang="en-US" dirty="0"/>
              <a:t>recording method</a:t>
            </a:r>
          </a:p>
        </p:txBody>
      </p:sp>
    </p:spTree>
    <p:extLst>
      <p:ext uri="{BB962C8B-B14F-4D97-AF65-F5344CB8AC3E}">
        <p14:creationId xmlns:p14="http://schemas.microsoft.com/office/powerpoint/2010/main" val="27367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4" name="Rectangle 10">
            <a:extLst>
              <a:ext uri="{FF2B5EF4-FFF2-40B4-BE49-F238E27FC236}">
                <a16:creationId xmlns="" xmlns:a16="http://schemas.microsoft.com/office/drawing/2014/main" id="{923E8915-D2AA-4327-A45A-972C3CA957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2">
            <a:extLst>
              <a:ext uri="{FF2B5EF4-FFF2-40B4-BE49-F238E27FC236}">
                <a16:creationId xmlns="" xmlns:a16="http://schemas.microsoft.com/office/drawing/2014/main" id="{8302FC3C-9804-4950-B721-5FD704BA60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14">
            <a:extLst>
              <a:ext uri="{FF2B5EF4-FFF2-40B4-BE49-F238E27FC236}">
                <a16:creationId xmlns="" xmlns:a16="http://schemas.microsoft.com/office/drawing/2014/main" id="{6B9695BD-ECF6-49CA-8877-8C493193C65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16">
            <a:extLst>
              <a:ext uri="{FF2B5EF4-FFF2-40B4-BE49-F238E27FC236}">
                <a16:creationId xmlns="" xmlns:a16="http://schemas.microsoft.com/office/drawing/2014/main" id="{3BC6EBB2-9BDC-4075-BA6B-43A9FBF9C8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8" name="Freeform 5">
            <a:extLst>
              <a:ext uri="{FF2B5EF4-FFF2-40B4-BE49-F238E27FC236}">
                <a16:creationId xmlns="" xmlns:a16="http://schemas.microsoft.com/office/drawing/2014/main" id="{F3798573-F27B-47EB-8EA4-7EE34954C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06195" y="804672"/>
            <a:ext cx="3521359" cy="5248656"/>
          </a:xfrm>
        </p:spPr>
        <p:txBody>
          <a:bodyPr anchor="ctr">
            <a:normAutofit/>
          </a:bodyPr>
          <a:lstStyle/>
          <a:p>
            <a:pPr algn="ctr"/>
            <a:r>
              <a:rPr lang="en-US" b="1" dirty="0"/>
              <a:t>Motivation</a:t>
            </a:r>
          </a:p>
        </p:txBody>
      </p:sp>
      <p:sp>
        <p:nvSpPr>
          <p:cNvPr id="3" name="Content Placeholder 2"/>
          <p:cNvSpPr>
            <a:spLocks noGrp="1"/>
          </p:cNvSpPr>
          <p:nvPr>
            <p:ph idx="1"/>
          </p:nvPr>
        </p:nvSpPr>
        <p:spPr>
          <a:xfrm>
            <a:off x="4975861" y="804671"/>
            <a:ext cx="6399930" cy="5248657"/>
          </a:xfrm>
        </p:spPr>
        <p:txBody>
          <a:bodyPr anchor="ctr">
            <a:normAutofit/>
          </a:bodyPr>
          <a:lstStyle/>
          <a:p>
            <a:r>
              <a:rPr lang="en-US" sz="2500" dirty="0"/>
              <a:t>Point cloud of real objects =&gt; depth ranges =&gt; discreet distance between WRP and object points </a:t>
            </a:r>
          </a:p>
          <a:p>
            <a:pPr lvl="1"/>
            <a:r>
              <a:rPr lang="en-US" sz="2300" dirty="0"/>
              <a:t>Fixed interval between WRP and fixed number of layers within a depth range make distance between WRP and farthest depth layer (within a depth range) to be big. Thus increases active area size and </a:t>
            </a:r>
            <a:r>
              <a:rPr lang="en-US" sz="2300" b="1" dirty="0"/>
              <a:t>resulting in </a:t>
            </a:r>
            <a:r>
              <a:rPr lang="en-US" sz="2300" b="1" dirty="0">
                <a:solidFill>
                  <a:srgbClr val="FFC000"/>
                </a:solidFill>
              </a:rPr>
              <a:t>long computational time</a:t>
            </a:r>
            <a:r>
              <a:rPr lang="en-US" sz="2300" b="1" dirty="0"/>
              <a:t>.</a:t>
            </a:r>
          </a:p>
        </p:txBody>
      </p:sp>
      <p:pic>
        <p:nvPicPr>
          <p:cNvPr id="5" name="Graphic 5" descr="Tools">
            <a:extLst>
              <a:ext uri="{FF2B5EF4-FFF2-40B4-BE49-F238E27FC236}">
                <a16:creationId xmlns="" xmlns:a16="http://schemas.microsoft.com/office/drawing/2014/main" id="{A0524D64-7C99-4DD6-A26E-C33BE01EC43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639099" y="7017681"/>
            <a:ext cx="1044000" cy="1044000"/>
          </a:xfrm>
          <a:prstGeom prst="rect">
            <a:avLst/>
          </a:prstGeom>
        </p:spPr>
      </p:pic>
      <p:pic>
        <p:nvPicPr>
          <p:cNvPr id="6" name="Graphic 6" descr="Gears">
            <a:extLst>
              <a:ext uri="{FF2B5EF4-FFF2-40B4-BE49-F238E27FC236}">
                <a16:creationId xmlns="" xmlns:a16="http://schemas.microsoft.com/office/drawing/2014/main" id="{DA9595F8-50AF-4C85-9BC5-B52646E113F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56856" y="7017681"/>
            <a:ext cx="1122450" cy="1122450"/>
          </a:xfrm>
          <a:prstGeom prst="rect">
            <a:avLst/>
          </a:prstGeom>
        </p:spPr>
      </p:pic>
      <p:sp>
        <p:nvSpPr>
          <p:cNvPr id="4" name="Slide Number Placeholder 3">
            <a:extLst>
              <a:ext uri="{FF2B5EF4-FFF2-40B4-BE49-F238E27FC236}">
                <a16:creationId xmlns="" xmlns:a16="http://schemas.microsoft.com/office/drawing/2014/main" id="{D879EAF9-8B47-46C3-86C9-5F2E7861F183}"/>
              </a:ext>
            </a:extLst>
          </p:cNvPr>
          <p:cNvSpPr>
            <a:spLocks noGrp="1"/>
          </p:cNvSpPr>
          <p:nvPr>
            <p:ph type="sldNum" sz="quarter" idx="12"/>
          </p:nvPr>
        </p:nvSpPr>
        <p:spPr/>
        <p:txBody>
          <a:bodyPr/>
          <a:lstStyle/>
          <a:p>
            <a:fld id="{A3D4C787-3065-42F2-A9F2-D2B064CC51A6}" type="slidenum">
              <a:rPr lang="en-US" smtClean="0"/>
              <a:t>6</a:t>
            </a:fld>
            <a:endParaRPr lang="en-US"/>
          </a:p>
        </p:txBody>
      </p:sp>
    </p:spTree>
    <p:extLst>
      <p:ext uri="{BB962C8B-B14F-4D97-AF65-F5344CB8AC3E}">
        <p14:creationId xmlns:p14="http://schemas.microsoft.com/office/powerpoint/2010/main" val="40615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duotone>
              <a:schemeClr val="bg2">
                <a:shade val="69000"/>
                <a:hueMod val="108000"/>
                <a:satMod val="164000"/>
                <a:lumMod val="74000"/>
              </a:schemeClr>
              <a:schemeClr val="bg2">
                <a:tint val="96000"/>
                <a:hueMod val="88000"/>
                <a:satMod val="140000"/>
                <a:lumMod val="132000"/>
              </a:schemeClr>
            </a:duotone>
            <a:lum/>
          </a:blip>
          <a:srcRect/>
          <a:stretch>
            <a:fillRect t="-8000" r="38000"/>
          </a:stretch>
        </a:blipFill>
        <a:effectLst/>
      </p:bgPr>
    </p:bg>
    <p:spTree>
      <p:nvGrpSpPr>
        <p:cNvPr id="1" name=""/>
        <p:cNvGrpSpPr/>
        <p:nvPr/>
      </p:nvGrpSpPr>
      <p:grpSpPr>
        <a:xfrm>
          <a:off x="0" y="0"/>
          <a:ext cx="0" cy="0"/>
          <a:chOff x="0" y="0"/>
          <a:chExt cx="0" cy="0"/>
        </a:xfrm>
      </p:grpSpPr>
      <p:cxnSp>
        <p:nvCxnSpPr>
          <p:cNvPr id="84" name="Straight Connector 83">
            <a:extLst>
              <a:ext uri="{FF2B5EF4-FFF2-40B4-BE49-F238E27FC236}">
                <a16:creationId xmlns="" xmlns:a16="http://schemas.microsoft.com/office/drawing/2014/main" id="{CA61FDA0-623F-40F4-B066-14105EBAFA46}"/>
              </a:ext>
            </a:extLst>
          </p:cNvPr>
          <p:cNvCxnSpPr/>
          <p:nvPr/>
        </p:nvCxnSpPr>
        <p:spPr>
          <a:xfrm flipV="1">
            <a:off x="8751416" y="1449272"/>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80" name="Title 1">
            <a:extLst>
              <a:ext uri="{FF2B5EF4-FFF2-40B4-BE49-F238E27FC236}">
                <a16:creationId xmlns="" xmlns:a16="http://schemas.microsoft.com/office/drawing/2014/main" id="{1127CCA1-85A9-4852-A1D4-6BF37C61E7BB}"/>
              </a:ext>
            </a:extLst>
          </p:cNvPr>
          <p:cNvSpPr txBox="1">
            <a:spLocks/>
          </p:cNvSpPr>
          <p:nvPr/>
        </p:nvSpPr>
        <p:spPr>
          <a:xfrm>
            <a:off x="598732" y="299940"/>
            <a:ext cx="6319331" cy="10895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Max-Length-Depth-Range (MLDR) method</a:t>
            </a:r>
            <a:endParaRPr lang="en-US" sz="2800" b="1" dirty="0">
              <a:solidFill>
                <a:schemeClr val="tx1"/>
              </a:solidFill>
            </a:endParaRPr>
          </a:p>
        </p:txBody>
      </p:sp>
      <p:sp>
        <p:nvSpPr>
          <p:cNvPr id="121" name="TextBox 120">
            <a:extLst>
              <a:ext uri="{FF2B5EF4-FFF2-40B4-BE49-F238E27FC236}">
                <a16:creationId xmlns="" xmlns:a16="http://schemas.microsoft.com/office/drawing/2014/main" id="{BD4F401F-7069-4AEE-9574-A2B714F9D109}"/>
              </a:ext>
            </a:extLst>
          </p:cNvPr>
          <p:cNvSpPr txBox="1"/>
          <p:nvPr/>
        </p:nvSpPr>
        <p:spPr>
          <a:xfrm>
            <a:off x="7677190" y="1286120"/>
            <a:ext cx="1030289" cy="492443"/>
          </a:xfrm>
          <a:prstGeom prst="rect">
            <a:avLst/>
          </a:prstGeom>
          <a:noFill/>
          <a:ln>
            <a:noFill/>
          </a:ln>
        </p:spPr>
        <p:txBody>
          <a:bodyPr wrap="square" lIns="0" tIns="0" rIns="0" bIns="0" rtlCol="0">
            <a:spAutoFit/>
          </a:bodyPr>
          <a:lstStyle/>
          <a:p>
            <a:r>
              <a:rPr lang="en-US" sz="1600" dirty="0">
                <a:solidFill>
                  <a:schemeClr val="bg1"/>
                </a:solidFill>
              </a:rPr>
              <a:t>Depth range 1</a:t>
            </a:r>
          </a:p>
        </p:txBody>
      </p:sp>
      <p:sp>
        <p:nvSpPr>
          <p:cNvPr id="122" name="TextBox 121">
            <a:extLst>
              <a:ext uri="{FF2B5EF4-FFF2-40B4-BE49-F238E27FC236}">
                <a16:creationId xmlns="" xmlns:a16="http://schemas.microsoft.com/office/drawing/2014/main" id="{54222ADD-AE05-407D-90B3-E01A9CC0194F}"/>
              </a:ext>
            </a:extLst>
          </p:cNvPr>
          <p:cNvSpPr txBox="1"/>
          <p:nvPr/>
        </p:nvSpPr>
        <p:spPr>
          <a:xfrm>
            <a:off x="7658611" y="1999585"/>
            <a:ext cx="997503" cy="492443"/>
          </a:xfrm>
          <a:prstGeom prst="rect">
            <a:avLst/>
          </a:prstGeom>
          <a:noFill/>
          <a:ln>
            <a:noFill/>
          </a:ln>
        </p:spPr>
        <p:txBody>
          <a:bodyPr wrap="square" lIns="0" tIns="0" rIns="0" bIns="0" rtlCol="0">
            <a:spAutoFit/>
          </a:bodyPr>
          <a:lstStyle/>
          <a:p>
            <a:r>
              <a:rPr lang="en-US" sz="1600" dirty="0">
                <a:solidFill>
                  <a:schemeClr val="bg1"/>
                </a:solidFill>
              </a:rPr>
              <a:t>Depth range 2</a:t>
            </a:r>
          </a:p>
        </p:txBody>
      </p:sp>
      <p:sp>
        <p:nvSpPr>
          <p:cNvPr id="123" name="TextBox 122">
            <a:extLst>
              <a:ext uri="{FF2B5EF4-FFF2-40B4-BE49-F238E27FC236}">
                <a16:creationId xmlns="" xmlns:a16="http://schemas.microsoft.com/office/drawing/2014/main" id="{1FD6223B-8ABC-4059-A595-4C6E9D51295D}"/>
              </a:ext>
            </a:extLst>
          </p:cNvPr>
          <p:cNvSpPr txBox="1"/>
          <p:nvPr/>
        </p:nvSpPr>
        <p:spPr>
          <a:xfrm>
            <a:off x="7692405" y="2776714"/>
            <a:ext cx="1108733" cy="492443"/>
          </a:xfrm>
          <a:prstGeom prst="rect">
            <a:avLst/>
          </a:prstGeom>
          <a:noFill/>
          <a:ln>
            <a:noFill/>
          </a:ln>
        </p:spPr>
        <p:txBody>
          <a:bodyPr wrap="square" lIns="0" tIns="0" rIns="0" bIns="0" rtlCol="0">
            <a:spAutoFit/>
          </a:bodyPr>
          <a:lstStyle/>
          <a:p>
            <a:r>
              <a:rPr lang="en-US" sz="1600" dirty="0">
                <a:solidFill>
                  <a:schemeClr val="bg1"/>
                </a:solidFill>
              </a:rPr>
              <a:t>Depth range 3</a:t>
            </a:r>
          </a:p>
        </p:txBody>
      </p:sp>
      <p:sp>
        <p:nvSpPr>
          <p:cNvPr id="124" name="TextBox 123">
            <a:extLst>
              <a:ext uri="{FF2B5EF4-FFF2-40B4-BE49-F238E27FC236}">
                <a16:creationId xmlns="" xmlns:a16="http://schemas.microsoft.com/office/drawing/2014/main" id="{79B50C1D-BDAA-4093-BDA6-37B587DD4C75}"/>
              </a:ext>
            </a:extLst>
          </p:cNvPr>
          <p:cNvSpPr txBox="1"/>
          <p:nvPr/>
        </p:nvSpPr>
        <p:spPr>
          <a:xfrm>
            <a:off x="7671894" y="4216713"/>
            <a:ext cx="1029302" cy="492443"/>
          </a:xfrm>
          <a:prstGeom prst="rect">
            <a:avLst/>
          </a:prstGeom>
          <a:noFill/>
          <a:ln>
            <a:noFill/>
          </a:ln>
        </p:spPr>
        <p:txBody>
          <a:bodyPr wrap="square" lIns="0" tIns="0" rIns="0" bIns="0" rtlCol="0">
            <a:spAutoFit/>
          </a:bodyPr>
          <a:lstStyle/>
          <a:p>
            <a:r>
              <a:rPr lang="en-US" sz="1600" dirty="0">
                <a:solidFill>
                  <a:schemeClr val="bg1"/>
                </a:solidFill>
              </a:rPr>
              <a:t>Depth range k-1</a:t>
            </a:r>
          </a:p>
        </p:txBody>
      </p:sp>
      <p:cxnSp>
        <p:nvCxnSpPr>
          <p:cNvPr id="151" name="Straight Connector 150">
            <a:extLst>
              <a:ext uri="{FF2B5EF4-FFF2-40B4-BE49-F238E27FC236}">
                <a16:creationId xmlns="" xmlns:a16="http://schemas.microsoft.com/office/drawing/2014/main" id="{9D9F25C5-C75A-4CB0-BFCF-6237B8EDEDF8}"/>
              </a:ext>
            </a:extLst>
          </p:cNvPr>
          <p:cNvCxnSpPr>
            <a:cxnSpLocks/>
          </p:cNvCxnSpPr>
          <p:nvPr/>
        </p:nvCxnSpPr>
        <p:spPr>
          <a:xfrm>
            <a:off x="8157871" y="3461262"/>
            <a:ext cx="0" cy="43473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 xmlns:a16="http://schemas.microsoft.com/office/drawing/2014/main" id="{890B0D5C-EF2F-487E-9936-965780D23367}"/>
              </a:ext>
            </a:extLst>
          </p:cNvPr>
          <p:cNvSpPr txBox="1"/>
          <p:nvPr/>
        </p:nvSpPr>
        <p:spPr>
          <a:xfrm>
            <a:off x="7666013" y="4702308"/>
            <a:ext cx="1029302" cy="492443"/>
          </a:xfrm>
          <a:prstGeom prst="rect">
            <a:avLst/>
          </a:prstGeom>
          <a:noFill/>
          <a:ln>
            <a:noFill/>
          </a:ln>
        </p:spPr>
        <p:txBody>
          <a:bodyPr wrap="square" lIns="0" tIns="0" rIns="0" bIns="0" rtlCol="0">
            <a:spAutoFit/>
          </a:bodyPr>
          <a:lstStyle/>
          <a:p>
            <a:r>
              <a:rPr lang="en-US" sz="1600" dirty="0">
                <a:solidFill>
                  <a:schemeClr val="bg1"/>
                </a:solidFill>
              </a:rPr>
              <a:t>Depth range k</a:t>
            </a:r>
          </a:p>
        </p:txBody>
      </p:sp>
      <p:graphicFrame>
        <p:nvGraphicFramePr>
          <p:cNvPr id="158" name="Object 157">
            <a:extLst>
              <a:ext uri="{FF2B5EF4-FFF2-40B4-BE49-F238E27FC236}">
                <a16:creationId xmlns="" xmlns:a16="http://schemas.microsoft.com/office/drawing/2014/main" id="{8D952D50-EA1E-4536-848D-5DCE1A98FF8C}"/>
              </a:ext>
            </a:extLst>
          </p:cNvPr>
          <p:cNvGraphicFramePr>
            <a:graphicFrameLocks noChangeAspect="1"/>
          </p:cNvGraphicFramePr>
          <p:nvPr/>
        </p:nvGraphicFramePr>
        <p:xfrm>
          <a:off x="1886487" y="5480043"/>
          <a:ext cx="1790400" cy="1212414"/>
        </p:xfrm>
        <a:graphic>
          <a:graphicData uri="http://schemas.openxmlformats.org/presentationml/2006/ole">
            <mc:AlternateContent xmlns:mc="http://schemas.openxmlformats.org/markup-compatibility/2006">
              <mc:Choice xmlns:v="urn:schemas-microsoft-com:vml" Requires="v">
                <p:oleObj spid="_x0000_s6166" name="Equation" r:id="rId5" imgW="812520" imgH="609480" progId="Equation.DSMT4">
                  <p:embed/>
                </p:oleObj>
              </mc:Choice>
              <mc:Fallback>
                <p:oleObj name="Equation" r:id="rId5" imgW="812520" imgH="609480" progId="Equation.DSMT4">
                  <p:embed/>
                  <p:pic>
                    <p:nvPicPr>
                      <p:cNvPr id="158" name="Object 157">
                        <a:extLst>
                          <a:ext uri="{FF2B5EF4-FFF2-40B4-BE49-F238E27FC236}">
                            <a16:creationId xmlns="" xmlns:a16="http://schemas.microsoft.com/office/drawing/2014/main" id="{8D952D50-EA1E-4536-848D-5DCE1A98FF8C}"/>
                          </a:ext>
                        </a:extLst>
                      </p:cNvPr>
                      <p:cNvPicPr>
                        <a:picLocks noChangeAspect="1" noChangeArrowheads="1"/>
                      </p:cNvPicPr>
                      <p:nvPr/>
                    </p:nvPicPr>
                    <p:blipFill>
                      <a:blip r:embed="rId6"/>
                      <a:srcRect/>
                      <a:stretch>
                        <a:fillRect/>
                      </a:stretch>
                    </p:blipFill>
                    <p:spPr bwMode="auto">
                      <a:xfrm>
                        <a:off x="1886487" y="5480043"/>
                        <a:ext cx="1790400" cy="1212414"/>
                      </a:xfrm>
                      <a:prstGeom prst="rect">
                        <a:avLst/>
                      </a:prstGeom>
                      <a:noFill/>
                    </p:spPr>
                  </p:pic>
                </p:oleObj>
              </mc:Fallback>
            </mc:AlternateContent>
          </a:graphicData>
        </a:graphic>
      </p:graphicFrame>
      <p:sp>
        <p:nvSpPr>
          <p:cNvPr id="159" name="TextBox 158">
            <a:extLst>
              <a:ext uri="{FF2B5EF4-FFF2-40B4-BE49-F238E27FC236}">
                <a16:creationId xmlns="" xmlns:a16="http://schemas.microsoft.com/office/drawing/2014/main" id="{994E3E6F-267A-4418-8891-DC00BB083476}"/>
              </a:ext>
            </a:extLst>
          </p:cNvPr>
          <p:cNvSpPr txBox="1"/>
          <p:nvPr/>
        </p:nvSpPr>
        <p:spPr>
          <a:xfrm>
            <a:off x="643192" y="5716495"/>
            <a:ext cx="924897" cy="369332"/>
          </a:xfrm>
          <a:prstGeom prst="rect">
            <a:avLst/>
          </a:prstGeom>
          <a:noFill/>
        </p:spPr>
        <p:txBody>
          <a:bodyPr wrap="square" rtlCol="0">
            <a:spAutoFit/>
          </a:bodyPr>
          <a:lstStyle/>
          <a:p>
            <a:r>
              <a:rPr lang="en-US" dirty="0"/>
              <a:t>Eq. 4</a:t>
            </a:r>
          </a:p>
        </p:txBody>
      </p:sp>
      <p:cxnSp>
        <p:nvCxnSpPr>
          <p:cNvPr id="81" name="Straight Connector 80">
            <a:extLst>
              <a:ext uri="{FF2B5EF4-FFF2-40B4-BE49-F238E27FC236}">
                <a16:creationId xmlns="" xmlns:a16="http://schemas.microsoft.com/office/drawing/2014/main" id="{DD4BEE59-A293-4C65-9E1A-3C07B65B897F}"/>
              </a:ext>
            </a:extLst>
          </p:cNvPr>
          <p:cNvCxnSpPr/>
          <p:nvPr/>
        </p:nvCxnSpPr>
        <p:spPr>
          <a:xfrm flipV="1">
            <a:off x="8751416" y="1251231"/>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82" name="Left Brace 81">
            <a:extLst>
              <a:ext uri="{FF2B5EF4-FFF2-40B4-BE49-F238E27FC236}">
                <a16:creationId xmlns="" xmlns:a16="http://schemas.microsoft.com/office/drawing/2014/main" id="{CE48A9A1-FFE0-4EB6-B591-68B6A21D51CB}"/>
              </a:ext>
            </a:extLst>
          </p:cNvPr>
          <p:cNvSpPr/>
          <p:nvPr/>
        </p:nvSpPr>
        <p:spPr>
          <a:xfrm>
            <a:off x="8473502" y="1213329"/>
            <a:ext cx="194466" cy="712074"/>
          </a:xfrm>
          <a:prstGeom prst="leftBrace">
            <a:avLst/>
          </a:prstGeom>
          <a:no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3" name="Oval 82">
            <a:extLst>
              <a:ext uri="{FF2B5EF4-FFF2-40B4-BE49-F238E27FC236}">
                <a16:creationId xmlns="" xmlns:a16="http://schemas.microsoft.com/office/drawing/2014/main" id="{1BD42F07-F6FD-479E-B26C-C320AD1C0ECD}"/>
              </a:ext>
            </a:extLst>
          </p:cNvPr>
          <p:cNvSpPr/>
          <p:nvPr/>
        </p:nvSpPr>
        <p:spPr>
          <a:xfrm flipV="1">
            <a:off x="11041348" y="1231979"/>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85" name="Straight Connector 84">
            <a:extLst>
              <a:ext uri="{FF2B5EF4-FFF2-40B4-BE49-F238E27FC236}">
                <a16:creationId xmlns="" xmlns:a16="http://schemas.microsoft.com/office/drawing/2014/main" id="{6AA5E175-3C76-48DB-A282-E0BA3D53958C}"/>
              </a:ext>
            </a:extLst>
          </p:cNvPr>
          <p:cNvCxnSpPr/>
          <p:nvPr/>
        </p:nvCxnSpPr>
        <p:spPr>
          <a:xfrm flipV="1">
            <a:off x="8742468" y="3384044"/>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 xmlns:a16="http://schemas.microsoft.com/office/drawing/2014/main" id="{E96E749E-65BD-4FC3-86B1-5199D07B1256}"/>
              </a:ext>
            </a:extLst>
          </p:cNvPr>
          <p:cNvCxnSpPr/>
          <p:nvPr/>
        </p:nvCxnSpPr>
        <p:spPr>
          <a:xfrm flipV="1">
            <a:off x="8742683" y="4510374"/>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 xmlns:a16="http://schemas.microsoft.com/office/drawing/2014/main" id="{9DA1E213-A3CB-42A4-ABAE-D7F105957F5C}"/>
              </a:ext>
            </a:extLst>
          </p:cNvPr>
          <p:cNvCxnSpPr/>
          <p:nvPr/>
        </p:nvCxnSpPr>
        <p:spPr>
          <a:xfrm flipV="1">
            <a:off x="8743127" y="5142719"/>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88" name="Oval 87">
            <a:extLst>
              <a:ext uri="{FF2B5EF4-FFF2-40B4-BE49-F238E27FC236}">
                <a16:creationId xmlns="" xmlns:a16="http://schemas.microsoft.com/office/drawing/2014/main" id="{6B037A2D-7ABA-4E72-8538-A5840D0CDE0C}"/>
              </a:ext>
            </a:extLst>
          </p:cNvPr>
          <p:cNvSpPr/>
          <p:nvPr/>
        </p:nvSpPr>
        <p:spPr>
          <a:xfrm flipV="1">
            <a:off x="8824943" y="5123633"/>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89" name="Oval 88">
            <a:extLst>
              <a:ext uri="{FF2B5EF4-FFF2-40B4-BE49-F238E27FC236}">
                <a16:creationId xmlns="" xmlns:a16="http://schemas.microsoft.com/office/drawing/2014/main" id="{EE4BE211-7712-4144-BA46-4E1E2A1B584A}"/>
              </a:ext>
            </a:extLst>
          </p:cNvPr>
          <p:cNvSpPr/>
          <p:nvPr/>
        </p:nvSpPr>
        <p:spPr>
          <a:xfrm flipV="1">
            <a:off x="9001092" y="5123633"/>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90" name="Straight Connector 89">
            <a:extLst>
              <a:ext uri="{FF2B5EF4-FFF2-40B4-BE49-F238E27FC236}">
                <a16:creationId xmlns="" xmlns:a16="http://schemas.microsoft.com/office/drawing/2014/main" id="{C30C5A8C-D3BB-4B17-9F35-05710F24E1F5}"/>
              </a:ext>
            </a:extLst>
          </p:cNvPr>
          <p:cNvCxnSpPr/>
          <p:nvPr/>
        </p:nvCxnSpPr>
        <p:spPr>
          <a:xfrm flipV="1">
            <a:off x="8743127" y="4944680"/>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91" name="Straight Connector 90">
            <a:extLst>
              <a:ext uri="{FF2B5EF4-FFF2-40B4-BE49-F238E27FC236}">
                <a16:creationId xmlns="" xmlns:a16="http://schemas.microsoft.com/office/drawing/2014/main" id="{DC74B4C0-9D81-4548-8BCE-FD615A220757}"/>
              </a:ext>
            </a:extLst>
          </p:cNvPr>
          <p:cNvCxnSpPr/>
          <p:nvPr/>
        </p:nvCxnSpPr>
        <p:spPr>
          <a:xfrm flipV="1">
            <a:off x="8742683" y="4760332"/>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92" name="Oval 91">
            <a:extLst>
              <a:ext uri="{FF2B5EF4-FFF2-40B4-BE49-F238E27FC236}">
                <a16:creationId xmlns="" xmlns:a16="http://schemas.microsoft.com/office/drawing/2014/main" id="{B73ADF74-2BAC-41AE-85B2-A13106FFDA57}"/>
              </a:ext>
            </a:extLst>
          </p:cNvPr>
          <p:cNvSpPr/>
          <p:nvPr/>
        </p:nvSpPr>
        <p:spPr>
          <a:xfrm flipV="1">
            <a:off x="11355774" y="4731846"/>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93" name="Oval 92">
            <a:extLst>
              <a:ext uri="{FF2B5EF4-FFF2-40B4-BE49-F238E27FC236}">
                <a16:creationId xmlns="" xmlns:a16="http://schemas.microsoft.com/office/drawing/2014/main" id="{FCC994A4-3FCA-48E3-8128-ADA0EF198A26}"/>
              </a:ext>
            </a:extLst>
          </p:cNvPr>
          <p:cNvSpPr/>
          <p:nvPr/>
        </p:nvSpPr>
        <p:spPr>
          <a:xfrm flipV="1">
            <a:off x="9719561" y="4483265"/>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94" name="Straight Connector 93">
            <a:extLst>
              <a:ext uri="{FF2B5EF4-FFF2-40B4-BE49-F238E27FC236}">
                <a16:creationId xmlns="" xmlns:a16="http://schemas.microsoft.com/office/drawing/2014/main" id="{465612E8-6310-4033-BEFB-084C4D552084}"/>
              </a:ext>
            </a:extLst>
          </p:cNvPr>
          <p:cNvCxnSpPr/>
          <p:nvPr/>
        </p:nvCxnSpPr>
        <p:spPr>
          <a:xfrm flipV="1">
            <a:off x="8742468" y="4330646"/>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95" name="Oval 94">
            <a:extLst>
              <a:ext uri="{FF2B5EF4-FFF2-40B4-BE49-F238E27FC236}">
                <a16:creationId xmlns="" xmlns:a16="http://schemas.microsoft.com/office/drawing/2014/main" id="{2AE72D94-954C-43D4-ACC7-78C94A4C71B4}"/>
              </a:ext>
            </a:extLst>
          </p:cNvPr>
          <p:cNvSpPr/>
          <p:nvPr/>
        </p:nvSpPr>
        <p:spPr>
          <a:xfrm flipV="1">
            <a:off x="9924267" y="4298921"/>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96" name="Oval 95">
            <a:extLst>
              <a:ext uri="{FF2B5EF4-FFF2-40B4-BE49-F238E27FC236}">
                <a16:creationId xmlns="" xmlns:a16="http://schemas.microsoft.com/office/drawing/2014/main" id="{46B20EF3-5D01-4FD9-B012-90645744C1B0}"/>
              </a:ext>
            </a:extLst>
          </p:cNvPr>
          <p:cNvSpPr/>
          <p:nvPr/>
        </p:nvSpPr>
        <p:spPr>
          <a:xfrm flipV="1">
            <a:off x="11532856" y="4278705"/>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97" name="Straight Connector 96">
            <a:extLst>
              <a:ext uri="{FF2B5EF4-FFF2-40B4-BE49-F238E27FC236}">
                <a16:creationId xmlns="" xmlns:a16="http://schemas.microsoft.com/office/drawing/2014/main" id="{EB39C814-8F0D-4F2F-BFD5-04EC820B7C0D}"/>
              </a:ext>
            </a:extLst>
          </p:cNvPr>
          <p:cNvCxnSpPr/>
          <p:nvPr/>
        </p:nvCxnSpPr>
        <p:spPr>
          <a:xfrm flipV="1">
            <a:off x="8742468" y="4132603"/>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98" name="Oval 97">
            <a:extLst>
              <a:ext uri="{FF2B5EF4-FFF2-40B4-BE49-F238E27FC236}">
                <a16:creationId xmlns="" xmlns:a16="http://schemas.microsoft.com/office/drawing/2014/main" id="{3E607510-304B-49D2-8853-550DD78373A1}"/>
              </a:ext>
            </a:extLst>
          </p:cNvPr>
          <p:cNvSpPr/>
          <p:nvPr/>
        </p:nvSpPr>
        <p:spPr>
          <a:xfrm flipV="1">
            <a:off x="10103823" y="4102422"/>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99" name="Oval 98">
            <a:extLst>
              <a:ext uri="{FF2B5EF4-FFF2-40B4-BE49-F238E27FC236}">
                <a16:creationId xmlns="" xmlns:a16="http://schemas.microsoft.com/office/drawing/2014/main" id="{E62930B0-419E-45A7-BD0E-018DD1842226}"/>
              </a:ext>
            </a:extLst>
          </p:cNvPr>
          <p:cNvSpPr/>
          <p:nvPr/>
        </p:nvSpPr>
        <p:spPr>
          <a:xfrm flipV="1">
            <a:off x="10279973" y="4102422"/>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00" name="Oval 99">
            <a:extLst>
              <a:ext uri="{FF2B5EF4-FFF2-40B4-BE49-F238E27FC236}">
                <a16:creationId xmlns="" xmlns:a16="http://schemas.microsoft.com/office/drawing/2014/main" id="{53364553-0EAC-4AB7-8DAD-0E7528DA1C73}"/>
              </a:ext>
            </a:extLst>
          </p:cNvPr>
          <p:cNvSpPr/>
          <p:nvPr/>
        </p:nvSpPr>
        <p:spPr>
          <a:xfrm flipV="1">
            <a:off x="9180421" y="4924609"/>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01" name="Oval 100">
            <a:extLst>
              <a:ext uri="{FF2B5EF4-FFF2-40B4-BE49-F238E27FC236}">
                <a16:creationId xmlns="" xmlns:a16="http://schemas.microsoft.com/office/drawing/2014/main" id="{6B756605-CAE4-4AE2-B193-CAFE904FE268}"/>
              </a:ext>
            </a:extLst>
          </p:cNvPr>
          <p:cNvSpPr/>
          <p:nvPr/>
        </p:nvSpPr>
        <p:spPr>
          <a:xfrm flipV="1">
            <a:off x="9356570" y="4924609"/>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102" name="Straight Connector 101">
            <a:extLst>
              <a:ext uri="{FF2B5EF4-FFF2-40B4-BE49-F238E27FC236}">
                <a16:creationId xmlns="" xmlns:a16="http://schemas.microsoft.com/office/drawing/2014/main" id="{73D93575-4F7B-49E8-A413-AA1D96DFD627}"/>
              </a:ext>
            </a:extLst>
          </p:cNvPr>
          <p:cNvCxnSpPr/>
          <p:nvPr/>
        </p:nvCxnSpPr>
        <p:spPr>
          <a:xfrm flipV="1">
            <a:off x="8740231" y="2236890"/>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3" name="Straight Connector 102">
            <a:extLst>
              <a:ext uri="{FF2B5EF4-FFF2-40B4-BE49-F238E27FC236}">
                <a16:creationId xmlns="" xmlns:a16="http://schemas.microsoft.com/office/drawing/2014/main" id="{84C0FC2C-0072-4DB9-B24B-4B23A86C274F}"/>
              </a:ext>
            </a:extLst>
          </p:cNvPr>
          <p:cNvCxnSpPr/>
          <p:nvPr/>
        </p:nvCxnSpPr>
        <p:spPr>
          <a:xfrm flipV="1">
            <a:off x="8740445" y="2995791"/>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grpSp>
        <p:nvGrpSpPr>
          <p:cNvPr id="104" name="Group 103">
            <a:extLst>
              <a:ext uri="{FF2B5EF4-FFF2-40B4-BE49-F238E27FC236}">
                <a16:creationId xmlns="" xmlns:a16="http://schemas.microsoft.com/office/drawing/2014/main" id="{818C92B5-F083-456B-ABA5-3A43F56ABD88}"/>
              </a:ext>
            </a:extLst>
          </p:cNvPr>
          <p:cNvGrpSpPr/>
          <p:nvPr/>
        </p:nvGrpSpPr>
        <p:grpSpPr>
          <a:xfrm>
            <a:off x="10441272" y="2184585"/>
            <a:ext cx="268855" cy="74766"/>
            <a:chOff x="755184" y="3421002"/>
            <a:chExt cx="79555" cy="27432"/>
          </a:xfrm>
          <a:solidFill>
            <a:schemeClr val="bg1"/>
          </a:solidFill>
        </p:grpSpPr>
        <p:sp>
          <p:nvSpPr>
            <p:cNvPr id="105" name="Oval 104">
              <a:extLst>
                <a:ext uri="{FF2B5EF4-FFF2-40B4-BE49-F238E27FC236}">
                  <a16:creationId xmlns="" xmlns:a16="http://schemas.microsoft.com/office/drawing/2014/main" id="{85183260-CDF7-46C5-B715-185D8F7245D2}"/>
                </a:ext>
              </a:extLst>
            </p:cNvPr>
            <p:cNvSpPr/>
            <p:nvPr/>
          </p:nvSpPr>
          <p:spPr>
            <a:xfrm flipV="1">
              <a:off x="755184" y="3421002"/>
              <a:ext cx="27432" cy="27432"/>
            </a:xfrm>
            <a:prstGeom prst="ellipse">
              <a:avLst/>
            </a:prstGeom>
            <a:grp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06" name="Oval 105">
              <a:extLst>
                <a:ext uri="{FF2B5EF4-FFF2-40B4-BE49-F238E27FC236}">
                  <a16:creationId xmlns="" xmlns:a16="http://schemas.microsoft.com/office/drawing/2014/main" id="{4739B722-99C9-490E-A6F7-2CB575DB5905}"/>
                </a:ext>
              </a:extLst>
            </p:cNvPr>
            <p:cNvSpPr/>
            <p:nvPr/>
          </p:nvSpPr>
          <p:spPr>
            <a:xfrm flipV="1">
              <a:off x="807307" y="3421002"/>
              <a:ext cx="27432" cy="27432"/>
            </a:xfrm>
            <a:prstGeom prst="ellipse">
              <a:avLst/>
            </a:prstGeom>
            <a:grp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grpSp>
      <p:cxnSp>
        <p:nvCxnSpPr>
          <p:cNvPr id="107" name="Straight Connector 106">
            <a:extLst>
              <a:ext uri="{FF2B5EF4-FFF2-40B4-BE49-F238E27FC236}">
                <a16:creationId xmlns="" xmlns:a16="http://schemas.microsoft.com/office/drawing/2014/main" id="{7859643E-CEB9-4D5F-A251-C3133F525144}"/>
              </a:ext>
            </a:extLst>
          </p:cNvPr>
          <p:cNvCxnSpPr/>
          <p:nvPr/>
        </p:nvCxnSpPr>
        <p:spPr>
          <a:xfrm flipV="1">
            <a:off x="8740231" y="2816063"/>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108" name="Oval 107">
            <a:extLst>
              <a:ext uri="{FF2B5EF4-FFF2-40B4-BE49-F238E27FC236}">
                <a16:creationId xmlns="" xmlns:a16="http://schemas.microsoft.com/office/drawing/2014/main" id="{F2E42BDB-0BC4-4E55-AEB0-0A6C20850E6F}"/>
              </a:ext>
            </a:extLst>
          </p:cNvPr>
          <p:cNvSpPr/>
          <p:nvPr/>
        </p:nvSpPr>
        <p:spPr>
          <a:xfrm flipV="1">
            <a:off x="11530620" y="2764122"/>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109" name="Straight Connector 108">
            <a:extLst>
              <a:ext uri="{FF2B5EF4-FFF2-40B4-BE49-F238E27FC236}">
                <a16:creationId xmlns="" xmlns:a16="http://schemas.microsoft.com/office/drawing/2014/main" id="{86734546-98C7-450D-A7D4-F6A060B2C198}"/>
              </a:ext>
            </a:extLst>
          </p:cNvPr>
          <p:cNvCxnSpPr/>
          <p:nvPr/>
        </p:nvCxnSpPr>
        <p:spPr>
          <a:xfrm flipV="1">
            <a:off x="8740231" y="2429805"/>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110" name="Oval 109">
            <a:extLst>
              <a:ext uri="{FF2B5EF4-FFF2-40B4-BE49-F238E27FC236}">
                <a16:creationId xmlns="" xmlns:a16="http://schemas.microsoft.com/office/drawing/2014/main" id="{D8358993-9FB8-472F-B861-9A1EDCAE0A45}"/>
              </a:ext>
            </a:extLst>
          </p:cNvPr>
          <p:cNvSpPr/>
          <p:nvPr/>
        </p:nvSpPr>
        <p:spPr>
          <a:xfrm flipV="1">
            <a:off x="10277738" y="2399624"/>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111" name="Straight Connector 110">
            <a:extLst>
              <a:ext uri="{FF2B5EF4-FFF2-40B4-BE49-F238E27FC236}">
                <a16:creationId xmlns="" xmlns:a16="http://schemas.microsoft.com/office/drawing/2014/main" id="{CFD38601-9BEA-4D4D-B69C-98F443A86534}"/>
              </a:ext>
            </a:extLst>
          </p:cNvPr>
          <p:cNvCxnSpPr/>
          <p:nvPr/>
        </p:nvCxnSpPr>
        <p:spPr>
          <a:xfrm flipV="1">
            <a:off x="8740231" y="2038849"/>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112" name="Oval 111">
            <a:extLst>
              <a:ext uri="{FF2B5EF4-FFF2-40B4-BE49-F238E27FC236}">
                <a16:creationId xmlns="" xmlns:a16="http://schemas.microsoft.com/office/drawing/2014/main" id="{CAC50869-B6D8-4F3E-B0B8-18948C29D291}"/>
              </a:ext>
            </a:extLst>
          </p:cNvPr>
          <p:cNvSpPr/>
          <p:nvPr/>
        </p:nvSpPr>
        <p:spPr>
          <a:xfrm flipV="1">
            <a:off x="10787311" y="1991928"/>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13" name="Oval 112">
            <a:extLst>
              <a:ext uri="{FF2B5EF4-FFF2-40B4-BE49-F238E27FC236}">
                <a16:creationId xmlns="" xmlns:a16="http://schemas.microsoft.com/office/drawing/2014/main" id="{B33D7A13-1612-4440-9A82-0DB15EBB8F77}"/>
              </a:ext>
            </a:extLst>
          </p:cNvPr>
          <p:cNvSpPr/>
          <p:nvPr/>
        </p:nvSpPr>
        <p:spPr>
          <a:xfrm flipV="1">
            <a:off x="11384956" y="1991669"/>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114" name="Straight Connector 113">
            <a:extLst>
              <a:ext uri="{FF2B5EF4-FFF2-40B4-BE49-F238E27FC236}">
                <a16:creationId xmlns="" xmlns:a16="http://schemas.microsoft.com/office/drawing/2014/main" id="{1486A0A4-574B-4127-8B21-E89AFDF0D7C4}"/>
              </a:ext>
            </a:extLst>
          </p:cNvPr>
          <p:cNvCxnSpPr/>
          <p:nvPr/>
        </p:nvCxnSpPr>
        <p:spPr>
          <a:xfrm flipV="1">
            <a:off x="8740231" y="1863347"/>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115" name="Oval 114">
            <a:extLst>
              <a:ext uri="{FF2B5EF4-FFF2-40B4-BE49-F238E27FC236}">
                <a16:creationId xmlns="" xmlns:a16="http://schemas.microsoft.com/office/drawing/2014/main" id="{86A04D9A-6485-4CF7-ABDF-B506A44EB7C7}"/>
              </a:ext>
            </a:extLst>
          </p:cNvPr>
          <p:cNvSpPr/>
          <p:nvPr/>
        </p:nvSpPr>
        <p:spPr>
          <a:xfrm flipV="1">
            <a:off x="11224009" y="1816164"/>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16" name="Oval 115">
            <a:extLst>
              <a:ext uri="{FF2B5EF4-FFF2-40B4-BE49-F238E27FC236}">
                <a16:creationId xmlns="" xmlns:a16="http://schemas.microsoft.com/office/drawing/2014/main" id="{A3E5CAD6-3074-4B2D-A9ED-EDA7342AC51D}"/>
              </a:ext>
            </a:extLst>
          </p:cNvPr>
          <p:cNvSpPr/>
          <p:nvPr/>
        </p:nvSpPr>
        <p:spPr>
          <a:xfrm flipV="1">
            <a:off x="10808155" y="3356145"/>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17" name="Oval 116">
            <a:extLst>
              <a:ext uri="{FF2B5EF4-FFF2-40B4-BE49-F238E27FC236}">
                <a16:creationId xmlns="" xmlns:a16="http://schemas.microsoft.com/office/drawing/2014/main" id="{82FE43DB-B356-49B0-9656-75628FB3846A}"/>
              </a:ext>
            </a:extLst>
          </p:cNvPr>
          <p:cNvSpPr/>
          <p:nvPr/>
        </p:nvSpPr>
        <p:spPr>
          <a:xfrm flipV="1">
            <a:off x="10948437" y="2953570"/>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18" name="Left Brace 117">
            <a:extLst>
              <a:ext uri="{FF2B5EF4-FFF2-40B4-BE49-F238E27FC236}">
                <a16:creationId xmlns="" xmlns:a16="http://schemas.microsoft.com/office/drawing/2014/main" id="{315DF23F-7266-4682-9273-4F1B5E31538A}"/>
              </a:ext>
            </a:extLst>
          </p:cNvPr>
          <p:cNvSpPr/>
          <p:nvPr/>
        </p:nvSpPr>
        <p:spPr>
          <a:xfrm>
            <a:off x="8536337" y="4112273"/>
            <a:ext cx="179752" cy="691346"/>
          </a:xfrm>
          <a:prstGeom prst="leftBrace">
            <a:avLst/>
          </a:prstGeom>
          <a:no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19" name="Left Brace 118">
            <a:extLst>
              <a:ext uri="{FF2B5EF4-FFF2-40B4-BE49-F238E27FC236}">
                <a16:creationId xmlns="" xmlns:a16="http://schemas.microsoft.com/office/drawing/2014/main" id="{C1D6F4D4-B7CF-4FD8-810C-1F9BA75EA0E5}"/>
              </a:ext>
            </a:extLst>
          </p:cNvPr>
          <p:cNvSpPr/>
          <p:nvPr/>
        </p:nvSpPr>
        <p:spPr>
          <a:xfrm>
            <a:off x="8540876" y="2764122"/>
            <a:ext cx="113073" cy="705800"/>
          </a:xfrm>
          <a:prstGeom prst="leftBrace">
            <a:avLst/>
          </a:prstGeom>
          <a:no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0" name="Left Brace 119">
            <a:extLst>
              <a:ext uri="{FF2B5EF4-FFF2-40B4-BE49-F238E27FC236}">
                <a16:creationId xmlns="" xmlns:a16="http://schemas.microsoft.com/office/drawing/2014/main" id="{E186630E-7D1A-4FD7-86B7-3C082331AD19}"/>
              </a:ext>
            </a:extLst>
          </p:cNvPr>
          <p:cNvSpPr/>
          <p:nvPr/>
        </p:nvSpPr>
        <p:spPr>
          <a:xfrm>
            <a:off x="8499025" y="2010510"/>
            <a:ext cx="218657" cy="484082"/>
          </a:xfrm>
          <a:prstGeom prst="leftBrace">
            <a:avLst/>
          </a:prstGeom>
          <a:no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nvGrpSpPr>
          <p:cNvPr id="125" name="Group 124">
            <a:extLst>
              <a:ext uri="{FF2B5EF4-FFF2-40B4-BE49-F238E27FC236}">
                <a16:creationId xmlns="" xmlns:a16="http://schemas.microsoft.com/office/drawing/2014/main" id="{663C7E3E-F034-476D-A1E1-94132A990306}"/>
              </a:ext>
            </a:extLst>
          </p:cNvPr>
          <p:cNvGrpSpPr/>
          <p:nvPr/>
        </p:nvGrpSpPr>
        <p:grpSpPr>
          <a:xfrm>
            <a:off x="10452457" y="1396968"/>
            <a:ext cx="268855" cy="74766"/>
            <a:chOff x="755184" y="3421002"/>
            <a:chExt cx="79555" cy="27432"/>
          </a:xfrm>
          <a:solidFill>
            <a:schemeClr val="bg1"/>
          </a:solidFill>
        </p:grpSpPr>
        <p:sp>
          <p:nvSpPr>
            <p:cNvPr id="126" name="Oval 125">
              <a:extLst>
                <a:ext uri="{FF2B5EF4-FFF2-40B4-BE49-F238E27FC236}">
                  <a16:creationId xmlns="" xmlns:a16="http://schemas.microsoft.com/office/drawing/2014/main" id="{E64F6939-6399-476E-B28E-A7284748F2D6}"/>
                </a:ext>
              </a:extLst>
            </p:cNvPr>
            <p:cNvSpPr/>
            <p:nvPr/>
          </p:nvSpPr>
          <p:spPr>
            <a:xfrm flipV="1">
              <a:off x="755184" y="3421002"/>
              <a:ext cx="27432" cy="27432"/>
            </a:xfrm>
            <a:prstGeom prst="ellipse">
              <a:avLst/>
            </a:prstGeom>
            <a:grp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sp>
          <p:nvSpPr>
            <p:cNvPr id="127" name="Oval 126">
              <a:extLst>
                <a:ext uri="{FF2B5EF4-FFF2-40B4-BE49-F238E27FC236}">
                  <a16:creationId xmlns="" xmlns:a16="http://schemas.microsoft.com/office/drawing/2014/main" id="{5E31BCFE-6192-4135-BBE7-C472F864D4AE}"/>
                </a:ext>
              </a:extLst>
            </p:cNvPr>
            <p:cNvSpPr/>
            <p:nvPr/>
          </p:nvSpPr>
          <p:spPr>
            <a:xfrm flipV="1">
              <a:off x="807307" y="3421002"/>
              <a:ext cx="27432" cy="27432"/>
            </a:xfrm>
            <a:prstGeom prst="ellipse">
              <a:avLst/>
            </a:prstGeom>
            <a:grp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grpSp>
      <p:cxnSp>
        <p:nvCxnSpPr>
          <p:cNvPr id="128" name="Straight Connector 127">
            <a:extLst>
              <a:ext uri="{FF2B5EF4-FFF2-40B4-BE49-F238E27FC236}">
                <a16:creationId xmlns="" xmlns:a16="http://schemas.microsoft.com/office/drawing/2014/main" id="{DDEA2CD2-4B82-46D5-A2CA-0649C0799DD2}"/>
              </a:ext>
            </a:extLst>
          </p:cNvPr>
          <p:cNvCxnSpPr/>
          <p:nvPr/>
        </p:nvCxnSpPr>
        <p:spPr>
          <a:xfrm flipV="1">
            <a:off x="8751416" y="1642187"/>
            <a:ext cx="2989250" cy="13891"/>
          </a:xfrm>
          <a:prstGeom prst="line">
            <a:avLst/>
          </a:prstGeom>
          <a:noFill/>
          <a:ln w="6350">
            <a:solidFill>
              <a:schemeClr val="bg1"/>
            </a:solidFill>
          </a:ln>
        </p:spPr>
        <p:style>
          <a:lnRef idx="1">
            <a:schemeClr val="accent2"/>
          </a:lnRef>
          <a:fillRef idx="0">
            <a:schemeClr val="accent2"/>
          </a:fillRef>
          <a:effectRef idx="0">
            <a:schemeClr val="accent2"/>
          </a:effectRef>
          <a:fontRef idx="minor">
            <a:schemeClr val="tx1"/>
          </a:fontRef>
        </p:style>
      </p:cxnSp>
      <p:sp>
        <p:nvSpPr>
          <p:cNvPr id="129" name="Oval 128">
            <a:extLst>
              <a:ext uri="{FF2B5EF4-FFF2-40B4-BE49-F238E27FC236}">
                <a16:creationId xmlns="" xmlns:a16="http://schemas.microsoft.com/office/drawing/2014/main" id="{54F6DB5F-A7F5-4E8C-834C-75719BEF0FB9}"/>
              </a:ext>
            </a:extLst>
          </p:cNvPr>
          <p:cNvSpPr/>
          <p:nvPr/>
        </p:nvSpPr>
        <p:spPr>
          <a:xfrm flipV="1">
            <a:off x="10288920" y="1612005"/>
            <a:ext cx="92705" cy="7476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
              <a:solidFill>
                <a:schemeClr val="bg1"/>
              </a:solidFill>
            </a:endParaRPr>
          </a:p>
        </p:txBody>
      </p:sp>
      <p:cxnSp>
        <p:nvCxnSpPr>
          <p:cNvPr id="130" name="Straight Connector 129">
            <a:extLst>
              <a:ext uri="{FF2B5EF4-FFF2-40B4-BE49-F238E27FC236}">
                <a16:creationId xmlns="" xmlns:a16="http://schemas.microsoft.com/office/drawing/2014/main" id="{AF48BA3E-5F90-4BB9-8CE3-9FD4D94A2B2A}"/>
              </a:ext>
            </a:extLst>
          </p:cNvPr>
          <p:cNvCxnSpPr/>
          <p:nvPr/>
        </p:nvCxnSpPr>
        <p:spPr>
          <a:xfrm flipV="1">
            <a:off x="8638736" y="6191412"/>
            <a:ext cx="2989250" cy="13891"/>
          </a:xfrm>
          <a:prstGeom prst="line">
            <a:avLst/>
          </a:prstGeom>
          <a:ln w="57150"/>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 xmlns:a16="http://schemas.microsoft.com/office/drawing/2014/main" id="{759A5E57-A2E2-4574-92BC-463E30E5AA7A}"/>
              </a:ext>
            </a:extLst>
          </p:cNvPr>
          <p:cNvCxnSpPr/>
          <p:nvPr/>
        </p:nvCxnSpPr>
        <p:spPr>
          <a:xfrm>
            <a:off x="8750675" y="1572929"/>
            <a:ext cx="2989250" cy="0"/>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275BF55F-95E8-45B9-B37C-20456A2985AD}"/>
              </a:ext>
            </a:extLst>
          </p:cNvPr>
          <p:cNvCxnSpPr/>
          <p:nvPr/>
        </p:nvCxnSpPr>
        <p:spPr>
          <a:xfrm>
            <a:off x="8738047" y="3125619"/>
            <a:ext cx="2989250" cy="0"/>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935170CF-972B-48BC-AC8D-1BA07F82E236}"/>
              </a:ext>
            </a:extLst>
          </p:cNvPr>
          <p:cNvCxnSpPr/>
          <p:nvPr/>
        </p:nvCxnSpPr>
        <p:spPr>
          <a:xfrm>
            <a:off x="8730005" y="4456512"/>
            <a:ext cx="2989250" cy="0"/>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 xmlns:a16="http://schemas.microsoft.com/office/drawing/2014/main" id="{F74CCC19-9C2D-4DA9-A3B0-13EF4B3D7ACF}"/>
              </a:ext>
            </a:extLst>
          </p:cNvPr>
          <p:cNvCxnSpPr>
            <a:cxnSpLocks/>
          </p:cNvCxnSpPr>
          <p:nvPr/>
        </p:nvCxnSpPr>
        <p:spPr>
          <a:xfrm>
            <a:off x="9188838" y="5109827"/>
            <a:ext cx="16596" cy="1057726"/>
          </a:xfrm>
          <a:prstGeom prst="straightConnector1">
            <a:avLst/>
          </a:prstGeom>
          <a:no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 xmlns:a16="http://schemas.microsoft.com/office/drawing/2014/main" id="{05C7C636-E78E-46C0-B5A9-48E3B3D0A613}"/>
              </a:ext>
            </a:extLst>
          </p:cNvPr>
          <p:cNvCxnSpPr>
            <a:cxnSpLocks/>
          </p:cNvCxnSpPr>
          <p:nvPr/>
        </p:nvCxnSpPr>
        <p:spPr>
          <a:xfrm>
            <a:off x="9681721" y="3137219"/>
            <a:ext cx="0" cy="3054192"/>
          </a:xfrm>
          <a:prstGeom prst="straightConnector1">
            <a:avLst/>
          </a:prstGeom>
          <a:no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 xmlns:a16="http://schemas.microsoft.com/office/drawing/2014/main" id="{01DE7F63-25A5-41D0-BBDC-9323FD347B9D}"/>
              </a:ext>
            </a:extLst>
          </p:cNvPr>
          <p:cNvCxnSpPr>
            <a:cxnSpLocks/>
          </p:cNvCxnSpPr>
          <p:nvPr/>
        </p:nvCxnSpPr>
        <p:spPr>
          <a:xfrm>
            <a:off x="10070093" y="2369710"/>
            <a:ext cx="0" cy="3821701"/>
          </a:xfrm>
          <a:prstGeom prst="straightConnector1">
            <a:avLst/>
          </a:prstGeom>
          <a:no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 xmlns:a16="http://schemas.microsoft.com/office/drawing/2014/main" id="{C5230418-B310-4DB2-A4F2-E1FA9379184B}"/>
              </a:ext>
            </a:extLst>
          </p:cNvPr>
          <p:cNvCxnSpPr>
            <a:cxnSpLocks/>
          </p:cNvCxnSpPr>
          <p:nvPr/>
        </p:nvCxnSpPr>
        <p:spPr>
          <a:xfrm>
            <a:off x="11354785" y="1560147"/>
            <a:ext cx="52853" cy="4601799"/>
          </a:xfrm>
          <a:prstGeom prst="straightConnector1">
            <a:avLst/>
          </a:prstGeom>
          <a:no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 xmlns:a16="http://schemas.microsoft.com/office/drawing/2014/main" id="{CCD91304-E261-478C-909C-6F5AB0D05AE1}"/>
              </a:ext>
            </a:extLst>
          </p:cNvPr>
          <p:cNvSpPr txBox="1"/>
          <p:nvPr/>
        </p:nvSpPr>
        <p:spPr>
          <a:xfrm>
            <a:off x="10206688" y="5512377"/>
            <a:ext cx="1099109" cy="251178"/>
          </a:xfrm>
          <a:prstGeom prst="rect">
            <a:avLst/>
          </a:prstGeom>
          <a:noFill/>
          <a:ln>
            <a:noFill/>
          </a:ln>
        </p:spPr>
        <p:txBody>
          <a:bodyPr wrap="square" lIns="0" tIns="0" rIns="0" bIns="0" rtlCol="0">
            <a:spAutoFit/>
          </a:bodyPr>
          <a:lstStyle/>
          <a:p>
            <a:r>
              <a:rPr lang="en-US" sz="1600" dirty="0">
                <a:solidFill>
                  <a:schemeClr val="bg1"/>
                </a:solidFill>
              </a:rPr>
              <a:t>Diffraction</a:t>
            </a:r>
            <a:endParaRPr lang="en-US" sz="1000" dirty="0">
              <a:solidFill>
                <a:schemeClr val="bg1"/>
              </a:solidFill>
            </a:endParaRPr>
          </a:p>
        </p:txBody>
      </p:sp>
      <p:sp>
        <p:nvSpPr>
          <p:cNvPr id="139" name="TextBox 138">
            <a:extLst>
              <a:ext uri="{FF2B5EF4-FFF2-40B4-BE49-F238E27FC236}">
                <a16:creationId xmlns="" xmlns:a16="http://schemas.microsoft.com/office/drawing/2014/main" id="{E337D707-C999-45DD-A3AB-FB8239C3BCA3}"/>
              </a:ext>
            </a:extLst>
          </p:cNvPr>
          <p:cNvSpPr txBox="1"/>
          <p:nvPr/>
        </p:nvSpPr>
        <p:spPr>
          <a:xfrm>
            <a:off x="8597412" y="5909019"/>
            <a:ext cx="812901" cy="289585"/>
          </a:xfrm>
          <a:prstGeom prst="rect">
            <a:avLst/>
          </a:prstGeom>
          <a:noFill/>
          <a:ln>
            <a:noFill/>
          </a:ln>
        </p:spPr>
        <p:txBody>
          <a:bodyPr wrap="square" lIns="0" tIns="0" rIns="0" bIns="0" rtlCol="0">
            <a:spAutoFit/>
          </a:bodyPr>
          <a:lstStyle/>
          <a:p>
            <a:r>
              <a:rPr lang="en-US" sz="1600" b="1" dirty="0">
                <a:solidFill>
                  <a:schemeClr val="bg1"/>
                </a:solidFill>
              </a:rPr>
              <a:t>CGH</a:t>
            </a:r>
            <a:endParaRPr lang="en-US" sz="1000" b="1" dirty="0">
              <a:solidFill>
                <a:schemeClr val="bg1"/>
              </a:solidFill>
            </a:endParaRPr>
          </a:p>
        </p:txBody>
      </p:sp>
      <p:sp>
        <p:nvSpPr>
          <p:cNvPr id="140" name="Rectangle 139">
            <a:extLst>
              <a:ext uri="{FF2B5EF4-FFF2-40B4-BE49-F238E27FC236}">
                <a16:creationId xmlns="" xmlns:a16="http://schemas.microsoft.com/office/drawing/2014/main" id="{9AE58660-67D2-43A2-943D-8963A5B19353}"/>
              </a:ext>
            </a:extLst>
          </p:cNvPr>
          <p:cNvSpPr/>
          <p:nvPr/>
        </p:nvSpPr>
        <p:spPr>
          <a:xfrm>
            <a:off x="10397200" y="4130635"/>
            <a:ext cx="141186" cy="215444"/>
          </a:xfrm>
          <a:prstGeom prst="rect">
            <a:avLst/>
          </a:prstGeom>
          <a:noFill/>
          <a:ln>
            <a:noFill/>
          </a:ln>
        </p:spPr>
        <p:txBody>
          <a:bodyPr wrap="square" lIns="0" tIns="0" rIns="0" bIns="0" anchor="ctr" anchorCtr="0">
            <a:spAutoFit/>
          </a:bodyPr>
          <a:lstStyle/>
          <a:p>
            <a:r>
              <a:rPr lang="en-US" sz="1400" dirty="0">
                <a:solidFill>
                  <a:schemeClr val="bg1"/>
                </a:solidFill>
                <a:latin typeface="Times New Roman" panose="02020603050405020304" pitchFamily="18" charset="0"/>
                <a:ea typeface="맑은 고딕" panose="020B0503020000020004" pitchFamily="50" charset="-127"/>
              </a:rPr>
              <a:t>θ</a:t>
            </a:r>
            <a:endParaRPr lang="en-US" sz="1400" dirty="0">
              <a:solidFill>
                <a:schemeClr val="bg1"/>
              </a:solidFill>
            </a:endParaRPr>
          </a:p>
        </p:txBody>
      </p:sp>
      <p:cxnSp>
        <p:nvCxnSpPr>
          <p:cNvPr id="141" name="Straight Connector 140">
            <a:extLst>
              <a:ext uri="{FF2B5EF4-FFF2-40B4-BE49-F238E27FC236}">
                <a16:creationId xmlns="" xmlns:a16="http://schemas.microsoft.com/office/drawing/2014/main" id="{6981AB5A-DBEB-482E-9735-49E8FD811B83}"/>
              </a:ext>
            </a:extLst>
          </p:cNvPr>
          <p:cNvCxnSpPr>
            <a:cxnSpLocks/>
          </p:cNvCxnSpPr>
          <p:nvPr/>
        </p:nvCxnSpPr>
        <p:spPr>
          <a:xfrm flipH="1">
            <a:off x="10208290" y="4178955"/>
            <a:ext cx="103695" cy="266985"/>
          </a:xfrm>
          <a:prstGeom prst="line">
            <a:avLst/>
          </a:prstGeom>
          <a:no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5FFDCFC7-F820-464D-BB53-64AF1BB15C26}"/>
              </a:ext>
            </a:extLst>
          </p:cNvPr>
          <p:cNvCxnSpPr>
            <a:cxnSpLocks/>
          </p:cNvCxnSpPr>
          <p:nvPr/>
        </p:nvCxnSpPr>
        <p:spPr>
          <a:xfrm>
            <a:off x="10337707" y="4173190"/>
            <a:ext cx="73041" cy="264375"/>
          </a:xfrm>
          <a:prstGeom prst="line">
            <a:avLst/>
          </a:prstGeom>
          <a:no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7F36649A-DF12-48BB-B4C7-078E11D577DE}"/>
              </a:ext>
            </a:extLst>
          </p:cNvPr>
          <p:cNvCxnSpPr>
            <a:cxnSpLocks/>
          </p:cNvCxnSpPr>
          <p:nvPr/>
        </p:nvCxnSpPr>
        <p:spPr>
          <a:xfrm>
            <a:off x="10323790" y="4199623"/>
            <a:ext cx="0" cy="257302"/>
          </a:xfrm>
          <a:prstGeom prst="line">
            <a:avLst/>
          </a:prstGeom>
          <a:noFill/>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4" name="Arc 143">
            <a:extLst>
              <a:ext uri="{FF2B5EF4-FFF2-40B4-BE49-F238E27FC236}">
                <a16:creationId xmlns="" xmlns:a16="http://schemas.microsoft.com/office/drawing/2014/main" id="{D95F7587-D2D0-4426-9C18-AC999C3D16EC}"/>
              </a:ext>
            </a:extLst>
          </p:cNvPr>
          <p:cNvSpPr/>
          <p:nvPr/>
        </p:nvSpPr>
        <p:spPr>
          <a:xfrm rot="8296176">
            <a:off x="10226343" y="4082502"/>
            <a:ext cx="365176" cy="216036"/>
          </a:xfrm>
          <a:prstGeom prst="arc">
            <a:avLst>
              <a:gd name="adj1" fmla="val 19175043"/>
              <a:gd name="adj2" fmla="val 0"/>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147" name="Straight Connector 146">
            <a:extLst>
              <a:ext uri="{FF2B5EF4-FFF2-40B4-BE49-F238E27FC236}">
                <a16:creationId xmlns="" xmlns:a16="http://schemas.microsoft.com/office/drawing/2014/main" id="{29ABC711-FF8F-40CD-AEB8-DF06D0ACC157}"/>
              </a:ext>
            </a:extLst>
          </p:cNvPr>
          <p:cNvCxnSpPr/>
          <p:nvPr/>
        </p:nvCxnSpPr>
        <p:spPr>
          <a:xfrm>
            <a:off x="8730304" y="2365465"/>
            <a:ext cx="2989250" cy="0"/>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0" name="Left Brace 149">
            <a:extLst>
              <a:ext uri="{FF2B5EF4-FFF2-40B4-BE49-F238E27FC236}">
                <a16:creationId xmlns="" xmlns:a16="http://schemas.microsoft.com/office/drawing/2014/main" id="{ABC967A6-6F92-4A60-8DBE-F53210D03AE8}"/>
              </a:ext>
            </a:extLst>
          </p:cNvPr>
          <p:cNvSpPr/>
          <p:nvPr/>
        </p:nvSpPr>
        <p:spPr>
          <a:xfrm>
            <a:off x="8541239" y="4894827"/>
            <a:ext cx="163072" cy="316552"/>
          </a:xfrm>
          <a:prstGeom prst="leftBrace">
            <a:avLst/>
          </a:prstGeom>
          <a:no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153" name="Straight Connector 152">
            <a:extLst>
              <a:ext uri="{FF2B5EF4-FFF2-40B4-BE49-F238E27FC236}">
                <a16:creationId xmlns="" xmlns:a16="http://schemas.microsoft.com/office/drawing/2014/main" id="{23674211-E8F6-4721-8617-C4B1907E7108}"/>
              </a:ext>
            </a:extLst>
          </p:cNvPr>
          <p:cNvCxnSpPr/>
          <p:nvPr/>
        </p:nvCxnSpPr>
        <p:spPr>
          <a:xfrm>
            <a:off x="8756418" y="5089164"/>
            <a:ext cx="2989250" cy="0"/>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 xmlns:a16="http://schemas.microsoft.com/office/drawing/2014/main" id="{16AFE9D8-4435-4B61-BD85-7FD36B4C12AB}"/>
              </a:ext>
            </a:extLst>
          </p:cNvPr>
          <p:cNvCxnSpPr>
            <a:cxnSpLocks/>
          </p:cNvCxnSpPr>
          <p:nvPr/>
        </p:nvCxnSpPr>
        <p:spPr>
          <a:xfrm>
            <a:off x="9488745" y="4478772"/>
            <a:ext cx="0" cy="1694377"/>
          </a:xfrm>
          <a:prstGeom prst="straightConnector1">
            <a:avLst/>
          </a:prstGeom>
          <a:no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 xmlns:a16="http://schemas.microsoft.com/office/drawing/2014/main" id="{5639FBDC-A754-49C6-BA5C-76677F498F5B}"/>
              </a:ext>
            </a:extLst>
          </p:cNvPr>
          <p:cNvGrpSpPr/>
          <p:nvPr/>
        </p:nvGrpSpPr>
        <p:grpSpPr>
          <a:xfrm>
            <a:off x="11729042" y="1219393"/>
            <a:ext cx="427379" cy="667028"/>
            <a:chOff x="11372687" y="1838647"/>
            <a:chExt cx="274845" cy="235037"/>
          </a:xfrm>
        </p:grpSpPr>
        <p:sp>
          <p:nvSpPr>
            <p:cNvPr id="161" name="Right Bracket 160">
              <a:extLst>
                <a:ext uri="{FF2B5EF4-FFF2-40B4-BE49-F238E27FC236}">
                  <a16:creationId xmlns="" xmlns:a16="http://schemas.microsoft.com/office/drawing/2014/main" id="{B0477224-87EA-46C5-AC0C-A9E6F4F15C5A}"/>
                </a:ext>
              </a:extLst>
            </p:cNvPr>
            <p:cNvSpPr/>
            <p:nvPr/>
          </p:nvSpPr>
          <p:spPr>
            <a:xfrm>
              <a:off x="11372687" y="1838647"/>
              <a:ext cx="89572" cy="235037"/>
            </a:xfrm>
            <a:prstGeom prst="rightBracket">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62" name="TextBox 161">
              <a:extLst>
                <a:ext uri="{FF2B5EF4-FFF2-40B4-BE49-F238E27FC236}">
                  <a16:creationId xmlns="" xmlns:a16="http://schemas.microsoft.com/office/drawing/2014/main" id="{A54AEA7B-38CB-4F54-9725-6FF46F127A05}"/>
                </a:ext>
              </a:extLst>
            </p:cNvPr>
            <p:cNvSpPr txBox="1"/>
            <p:nvPr/>
          </p:nvSpPr>
          <p:spPr>
            <a:xfrm>
              <a:off x="11516751" y="1923700"/>
              <a:ext cx="130781" cy="76530"/>
            </a:xfrm>
            <a:prstGeom prst="rect">
              <a:avLst/>
            </a:prstGeom>
            <a:noFill/>
            <a:ln>
              <a:noFill/>
            </a:ln>
          </p:spPr>
          <p:txBody>
            <a:bodyPr wrap="square" lIns="0" tIns="0" rIns="0" bIns="0" rtlCol="0">
              <a:spAutoFit/>
            </a:bodyPr>
            <a:lstStyle/>
            <a:p>
              <a:r>
                <a:rPr lang="en-US" sz="1400" b="1" dirty="0">
                  <a:solidFill>
                    <a:schemeClr val="bg1"/>
                  </a:solidFill>
                </a:rPr>
                <a:t>L</a:t>
              </a:r>
            </a:p>
          </p:txBody>
        </p:sp>
      </p:grpSp>
      <p:grpSp>
        <p:nvGrpSpPr>
          <p:cNvPr id="163" name="Group 162">
            <a:extLst>
              <a:ext uri="{FF2B5EF4-FFF2-40B4-BE49-F238E27FC236}">
                <a16:creationId xmlns="" xmlns:a16="http://schemas.microsoft.com/office/drawing/2014/main" id="{A56082FF-451D-48CB-91A3-0A9C512D2F46}"/>
              </a:ext>
            </a:extLst>
          </p:cNvPr>
          <p:cNvGrpSpPr/>
          <p:nvPr/>
        </p:nvGrpSpPr>
        <p:grpSpPr>
          <a:xfrm>
            <a:off x="11729042" y="1999790"/>
            <a:ext cx="427379" cy="667028"/>
            <a:chOff x="11372687" y="1838647"/>
            <a:chExt cx="274845" cy="235037"/>
          </a:xfrm>
        </p:grpSpPr>
        <p:sp>
          <p:nvSpPr>
            <p:cNvPr id="164" name="Right Bracket 163">
              <a:extLst>
                <a:ext uri="{FF2B5EF4-FFF2-40B4-BE49-F238E27FC236}">
                  <a16:creationId xmlns="" xmlns:a16="http://schemas.microsoft.com/office/drawing/2014/main" id="{4529D34D-C78C-4A96-8B14-2BF2D888F462}"/>
                </a:ext>
              </a:extLst>
            </p:cNvPr>
            <p:cNvSpPr/>
            <p:nvPr/>
          </p:nvSpPr>
          <p:spPr>
            <a:xfrm>
              <a:off x="11372687" y="1838647"/>
              <a:ext cx="89572" cy="235037"/>
            </a:xfrm>
            <a:prstGeom prst="rightBracket">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65" name="TextBox 164">
              <a:extLst>
                <a:ext uri="{FF2B5EF4-FFF2-40B4-BE49-F238E27FC236}">
                  <a16:creationId xmlns="" xmlns:a16="http://schemas.microsoft.com/office/drawing/2014/main" id="{03EA615D-80D3-462E-AEC7-D99BAB79AD40}"/>
                </a:ext>
              </a:extLst>
            </p:cNvPr>
            <p:cNvSpPr txBox="1"/>
            <p:nvPr/>
          </p:nvSpPr>
          <p:spPr>
            <a:xfrm>
              <a:off x="11516751" y="1923700"/>
              <a:ext cx="130781" cy="76530"/>
            </a:xfrm>
            <a:prstGeom prst="rect">
              <a:avLst/>
            </a:prstGeom>
            <a:noFill/>
            <a:ln>
              <a:noFill/>
            </a:ln>
          </p:spPr>
          <p:txBody>
            <a:bodyPr wrap="square" lIns="0" tIns="0" rIns="0" bIns="0" rtlCol="0">
              <a:spAutoFit/>
            </a:bodyPr>
            <a:lstStyle/>
            <a:p>
              <a:r>
                <a:rPr lang="en-US" sz="1400" b="1" dirty="0">
                  <a:solidFill>
                    <a:schemeClr val="bg1"/>
                  </a:solidFill>
                </a:rPr>
                <a:t>L</a:t>
              </a:r>
            </a:p>
          </p:txBody>
        </p:sp>
      </p:grpSp>
      <p:grpSp>
        <p:nvGrpSpPr>
          <p:cNvPr id="166" name="Group 165">
            <a:extLst>
              <a:ext uri="{FF2B5EF4-FFF2-40B4-BE49-F238E27FC236}">
                <a16:creationId xmlns="" xmlns:a16="http://schemas.microsoft.com/office/drawing/2014/main" id="{E27EAD01-604F-40FC-8E53-4EF27BE7053C}"/>
              </a:ext>
            </a:extLst>
          </p:cNvPr>
          <p:cNvGrpSpPr/>
          <p:nvPr/>
        </p:nvGrpSpPr>
        <p:grpSpPr>
          <a:xfrm>
            <a:off x="11753585" y="2768354"/>
            <a:ext cx="427379" cy="667028"/>
            <a:chOff x="11372687" y="1838647"/>
            <a:chExt cx="274845" cy="235037"/>
          </a:xfrm>
        </p:grpSpPr>
        <p:sp>
          <p:nvSpPr>
            <p:cNvPr id="167" name="Right Bracket 166">
              <a:extLst>
                <a:ext uri="{FF2B5EF4-FFF2-40B4-BE49-F238E27FC236}">
                  <a16:creationId xmlns="" xmlns:a16="http://schemas.microsoft.com/office/drawing/2014/main" id="{8C69DDCC-727B-428D-AB73-0029DEEB354C}"/>
                </a:ext>
              </a:extLst>
            </p:cNvPr>
            <p:cNvSpPr/>
            <p:nvPr/>
          </p:nvSpPr>
          <p:spPr>
            <a:xfrm>
              <a:off x="11372687" y="1838647"/>
              <a:ext cx="89572" cy="235037"/>
            </a:xfrm>
            <a:prstGeom prst="rightBracket">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68" name="TextBox 167">
              <a:extLst>
                <a:ext uri="{FF2B5EF4-FFF2-40B4-BE49-F238E27FC236}">
                  <a16:creationId xmlns="" xmlns:a16="http://schemas.microsoft.com/office/drawing/2014/main" id="{197A0455-2D78-433A-9BBF-CAF19F9C7811}"/>
                </a:ext>
              </a:extLst>
            </p:cNvPr>
            <p:cNvSpPr txBox="1"/>
            <p:nvPr/>
          </p:nvSpPr>
          <p:spPr>
            <a:xfrm>
              <a:off x="11516751" y="1923700"/>
              <a:ext cx="130781" cy="76530"/>
            </a:xfrm>
            <a:prstGeom prst="rect">
              <a:avLst/>
            </a:prstGeom>
            <a:noFill/>
            <a:ln>
              <a:noFill/>
            </a:ln>
          </p:spPr>
          <p:txBody>
            <a:bodyPr wrap="square" lIns="0" tIns="0" rIns="0" bIns="0" rtlCol="0">
              <a:spAutoFit/>
            </a:bodyPr>
            <a:lstStyle/>
            <a:p>
              <a:r>
                <a:rPr lang="en-US" sz="1400" b="1" dirty="0">
                  <a:solidFill>
                    <a:schemeClr val="bg1"/>
                  </a:solidFill>
                </a:rPr>
                <a:t>L</a:t>
              </a:r>
            </a:p>
          </p:txBody>
        </p:sp>
      </p:grpSp>
      <p:grpSp>
        <p:nvGrpSpPr>
          <p:cNvPr id="169" name="Group 168">
            <a:extLst>
              <a:ext uri="{FF2B5EF4-FFF2-40B4-BE49-F238E27FC236}">
                <a16:creationId xmlns="" xmlns:a16="http://schemas.microsoft.com/office/drawing/2014/main" id="{B62E9450-8245-4544-9E69-9D4621EC8F1E}"/>
              </a:ext>
            </a:extLst>
          </p:cNvPr>
          <p:cNvGrpSpPr/>
          <p:nvPr/>
        </p:nvGrpSpPr>
        <p:grpSpPr>
          <a:xfrm>
            <a:off x="11759137" y="4106202"/>
            <a:ext cx="427379" cy="667028"/>
            <a:chOff x="11372687" y="1838647"/>
            <a:chExt cx="274845" cy="235037"/>
          </a:xfrm>
        </p:grpSpPr>
        <p:sp>
          <p:nvSpPr>
            <p:cNvPr id="170" name="Right Bracket 169">
              <a:extLst>
                <a:ext uri="{FF2B5EF4-FFF2-40B4-BE49-F238E27FC236}">
                  <a16:creationId xmlns="" xmlns:a16="http://schemas.microsoft.com/office/drawing/2014/main" id="{3A0CEB43-BCD5-47DD-91CB-8CB56F9B1749}"/>
                </a:ext>
              </a:extLst>
            </p:cNvPr>
            <p:cNvSpPr/>
            <p:nvPr/>
          </p:nvSpPr>
          <p:spPr>
            <a:xfrm>
              <a:off x="11372687" y="1838647"/>
              <a:ext cx="89572" cy="235037"/>
            </a:xfrm>
            <a:prstGeom prst="rightBracket">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71" name="TextBox 170">
              <a:extLst>
                <a:ext uri="{FF2B5EF4-FFF2-40B4-BE49-F238E27FC236}">
                  <a16:creationId xmlns="" xmlns:a16="http://schemas.microsoft.com/office/drawing/2014/main" id="{D9D1DAB7-AA01-4A9D-ADC5-10E444FA6A1C}"/>
                </a:ext>
              </a:extLst>
            </p:cNvPr>
            <p:cNvSpPr txBox="1"/>
            <p:nvPr/>
          </p:nvSpPr>
          <p:spPr>
            <a:xfrm>
              <a:off x="11516751" y="1923700"/>
              <a:ext cx="130781" cy="76530"/>
            </a:xfrm>
            <a:prstGeom prst="rect">
              <a:avLst/>
            </a:prstGeom>
            <a:noFill/>
            <a:ln>
              <a:noFill/>
            </a:ln>
          </p:spPr>
          <p:txBody>
            <a:bodyPr wrap="square" lIns="0" tIns="0" rIns="0" bIns="0" rtlCol="0">
              <a:spAutoFit/>
            </a:bodyPr>
            <a:lstStyle/>
            <a:p>
              <a:r>
                <a:rPr lang="en-US" sz="1400" b="1" dirty="0">
                  <a:solidFill>
                    <a:schemeClr val="bg1"/>
                  </a:solidFill>
                </a:rPr>
                <a:t>L</a:t>
              </a:r>
            </a:p>
          </p:txBody>
        </p:sp>
      </p:grpSp>
      <p:grpSp>
        <p:nvGrpSpPr>
          <p:cNvPr id="172" name="Group 171">
            <a:extLst>
              <a:ext uri="{FF2B5EF4-FFF2-40B4-BE49-F238E27FC236}">
                <a16:creationId xmlns="" xmlns:a16="http://schemas.microsoft.com/office/drawing/2014/main" id="{2F3CE531-F1B9-4DF0-A191-9EBF0BA6F82F}"/>
              </a:ext>
            </a:extLst>
          </p:cNvPr>
          <p:cNvGrpSpPr/>
          <p:nvPr/>
        </p:nvGrpSpPr>
        <p:grpSpPr>
          <a:xfrm>
            <a:off x="11759137" y="4864885"/>
            <a:ext cx="427379" cy="667028"/>
            <a:chOff x="11372687" y="1838647"/>
            <a:chExt cx="274845" cy="235037"/>
          </a:xfrm>
        </p:grpSpPr>
        <p:sp>
          <p:nvSpPr>
            <p:cNvPr id="173" name="Right Bracket 172">
              <a:extLst>
                <a:ext uri="{FF2B5EF4-FFF2-40B4-BE49-F238E27FC236}">
                  <a16:creationId xmlns="" xmlns:a16="http://schemas.microsoft.com/office/drawing/2014/main" id="{3CF8E362-E5AC-4775-B49C-C6610A333F33}"/>
                </a:ext>
              </a:extLst>
            </p:cNvPr>
            <p:cNvSpPr/>
            <p:nvPr/>
          </p:nvSpPr>
          <p:spPr>
            <a:xfrm>
              <a:off x="11372687" y="1838647"/>
              <a:ext cx="89572" cy="235037"/>
            </a:xfrm>
            <a:prstGeom prst="rightBracket">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74" name="TextBox 173">
              <a:extLst>
                <a:ext uri="{FF2B5EF4-FFF2-40B4-BE49-F238E27FC236}">
                  <a16:creationId xmlns="" xmlns:a16="http://schemas.microsoft.com/office/drawing/2014/main" id="{67BFBA4A-8608-4877-AC69-23202996705A}"/>
                </a:ext>
              </a:extLst>
            </p:cNvPr>
            <p:cNvSpPr txBox="1"/>
            <p:nvPr/>
          </p:nvSpPr>
          <p:spPr>
            <a:xfrm>
              <a:off x="11516751" y="1923700"/>
              <a:ext cx="130781" cy="76530"/>
            </a:xfrm>
            <a:prstGeom prst="rect">
              <a:avLst/>
            </a:prstGeom>
            <a:noFill/>
            <a:ln>
              <a:noFill/>
            </a:ln>
          </p:spPr>
          <p:txBody>
            <a:bodyPr wrap="square" lIns="0" tIns="0" rIns="0" bIns="0" rtlCol="0">
              <a:spAutoFit/>
            </a:bodyPr>
            <a:lstStyle/>
            <a:p>
              <a:r>
                <a:rPr lang="en-US" sz="1400" b="1" dirty="0">
                  <a:solidFill>
                    <a:schemeClr val="bg1"/>
                  </a:solidFill>
                </a:rPr>
                <a:t>L</a:t>
              </a:r>
            </a:p>
          </p:txBody>
        </p:sp>
      </p:grpSp>
      <p:sp>
        <p:nvSpPr>
          <p:cNvPr id="184" name="TextBox 183">
            <a:extLst>
              <a:ext uri="{FF2B5EF4-FFF2-40B4-BE49-F238E27FC236}">
                <a16:creationId xmlns="" xmlns:a16="http://schemas.microsoft.com/office/drawing/2014/main" id="{8F28F246-1629-4518-BBFC-7A7511E97923}"/>
              </a:ext>
            </a:extLst>
          </p:cNvPr>
          <p:cNvSpPr txBox="1"/>
          <p:nvPr/>
        </p:nvSpPr>
        <p:spPr>
          <a:xfrm>
            <a:off x="563502" y="1496610"/>
            <a:ext cx="6701991" cy="3877985"/>
          </a:xfrm>
          <a:prstGeom prst="rect">
            <a:avLst/>
          </a:prstGeom>
          <a:noFill/>
        </p:spPr>
        <p:txBody>
          <a:bodyPr wrap="square" rtlCol="0">
            <a:spAutoFit/>
          </a:bodyPr>
          <a:lstStyle/>
          <a:p>
            <a:pPr>
              <a:lnSpc>
                <a:spcPct val="150000"/>
              </a:lnSpc>
            </a:pPr>
            <a:r>
              <a:rPr lang="en-US" sz="2000" b="1" dirty="0"/>
              <a:t>MLDR method calculates CGH in following steps:</a:t>
            </a:r>
          </a:p>
          <a:p>
            <a:pPr marL="342900" indent="-342900">
              <a:lnSpc>
                <a:spcPct val="150000"/>
              </a:lnSpc>
              <a:buFont typeface="+mj-lt"/>
              <a:buAutoNum type="arabicParenR"/>
            </a:pPr>
            <a:r>
              <a:rPr lang="en-US" dirty="0">
                <a:solidFill>
                  <a:srgbClr val="FFC000"/>
                </a:solidFill>
              </a:rPr>
              <a:t>L is calculated for different values of active area dimension [Eq. 4]</a:t>
            </a:r>
          </a:p>
          <a:p>
            <a:pPr marL="342900" indent="-342900">
              <a:lnSpc>
                <a:spcPct val="150000"/>
              </a:lnSpc>
              <a:buFont typeface="+mj-lt"/>
              <a:buAutoNum type="arabicParenR"/>
            </a:pPr>
            <a:r>
              <a:rPr lang="en-US" dirty="0">
                <a:solidFill>
                  <a:srgbClr val="FFC000"/>
                </a:solidFill>
              </a:rPr>
              <a:t>Depth range is created based on step 1</a:t>
            </a:r>
          </a:p>
          <a:p>
            <a:pPr marL="342900" indent="-342900">
              <a:lnSpc>
                <a:spcPct val="150000"/>
              </a:lnSpc>
              <a:buFont typeface="+mj-lt"/>
              <a:buAutoNum type="arabicParenR"/>
            </a:pPr>
            <a:r>
              <a:rPr lang="en-US" dirty="0"/>
              <a:t>WRP is placed in the center of each depth range</a:t>
            </a:r>
          </a:p>
          <a:p>
            <a:pPr marL="342900" indent="-342900">
              <a:lnSpc>
                <a:spcPct val="150000"/>
              </a:lnSpc>
              <a:buFont typeface="+mj-lt"/>
              <a:buAutoNum type="arabicParenR"/>
            </a:pPr>
            <a:r>
              <a:rPr lang="en-US" dirty="0"/>
              <a:t>The light wave from 3D objects is recorded respective WRP [Eq. 2] and then CGH is created [Eq. 3]</a:t>
            </a:r>
          </a:p>
          <a:p>
            <a:pPr marL="342900" indent="-342900">
              <a:lnSpc>
                <a:spcPct val="150000"/>
              </a:lnSpc>
              <a:buFont typeface="+mj-lt"/>
              <a:buAutoNum type="arabicParenR"/>
            </a:pPr>
            <a:r>
              <a:rPr lang="en-US" dirty="0"/>
              <a:t>Step 1 is repeated for all colors red, green and blue to find L</a:t>
            </a:r>
            <a:r>
              <a:rPr lang="en-US" baseline="-25000" dirty="0"/>
              <a:t>R</a:t>
            </a:r>
            <a:r>
              <a:rPr lang="en-US" dirty="0"/>
              <a:t>, L</a:t>
            </a:r>
            <a:r>
              <a:rPr lang="en-US" baseline="-25000" dirty="0"/>
              <a:t>G</a:t>
            </a:r>
            <a:r>
              <a:rPr lang="en-US" dirty="0"/>
              <a:t>, L</a:t>
            </a:r>
            <a:r>
              <a:rPr lang="en-US" baseline="-25000" dirty="0"/>
              <a:t>B </a:t>
            </a:r>
            <a:r>
              <a:rPr lang="en-US" baseline="30000" dirty="0"/>
              <a:t> </a:t>
            </a:r>
            <a:r>
              <a:rPr lang="en-US" dirty="0"/>
              <a:t>which generate CGH in minimum time</a:t>
            </a:r>
          </a:p>
        </p:txBody>
      </p:sp>
      <p:sp>
        <p:nvSpPr>
          <p:cNvPr id="2" name="Slide Number Placeholder 1">
            <a:extLst>
              <a:ext uri="{FF2B5EF4-FFF2-40B4-BE49-F238E27FC236}">
                <a16:creationId xmlns="" xmlns:a16="http://schemas.microsoft.com/office/drawing/2014/main" id="{F6A7A746-671D-4906-A3E4-3B6F431B2342}"/>
              </a:ext>
            </a:extLst>
          </p:cNvPr>
          <p:cNvSpPr>
            <a:spLocks noGrp="1"/>
          </p:cNvSpPr>
          <p:nvPr>
            <p:ph type="sldNum" sz="quarter" idx="12"/>
          </p:nvPr>
        </p:nvSpPr>
        <p:spPr/>
        <p:txBody>
          <a:bodyPr/>
          <a:lstStyle/>
          <a:p>
            <a:fld id="{A3D4C787-3065-42F2-A9F2-D2B064CC51A6}" type="slidenum">
              <a:rPr lang="en-US" smtClean="0"/>
              <a:t>7</a:t>
            </a:fld>
            <a:endParaRPr lang="en-US"/>
          </a:p>
        </p:txBody>
      </p:sp>
      <p:sp>
        <p:nvSpPr>
          <p:cNvPr id="178" name="TextBox 177">
            <a:extLst>
              <a:ext uri="{FF2B5EF4-FFF2-40B4-BE49-F238E27FC236}">
                <a16:creationId xmlns="" xmlns:a16="http://schemas.microsoft.com/office/drawing/2014/main" id="{EB123CC9-28C7-4348-BB66-86B12D0D2EF5}"/>
              </a:ext>
            </a:extLst>
          </p:cNvPr>
          <p:cNvSpPr txBox="1"/>
          <p:nvPr/>
        </p:nvSpPr>
        <p:spPr>
          <a:xfrm>
            <a:off x="7692404" y="6264613"/>
            <a:ext cx="4285197"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Fig 3. Schematic diagram of hologram generation using MLDR method</a:t>
            </a:r>
          </a:p>
        </p:txBody>
      </p:sp>
    </p:spTree>
    <p:extLst>
      <p:ext uri="{BB962C8B-B14F-4D97-AF65-F5344CB8AC3E}">
        <p14:creationId xmlns:p14="http://schemas.microsoft.com/office/powerpoint/2010/main" val="240037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a:extLst>
              <a:ext uri="{FF2B5EF4-FFF2-40B4-BE49-F238E27FC236}">
                <a16:creationId xmlns="" xmlns:a16="http://schemas.microsoft.com/office/drawing/2014/main" id="{45C1D8B7-5E9F-47DD-B3E4-750F6E41DC5B}"/>
              </a:ext>
            </a:extLst>
          </p:cNvPr>
          <p:cNvSpPr txBox="1">
            <a:spLocks/>
          </p:cNvSpPr>
          <p:nvPr/>
        </p:nvSpPr>
        <p:spPr>
          <a:xfrm>
            <a:off x="506093" y="329612"/>
            <a:ext cx="9829444" cy="72806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t>Max-Depth-Range-Length (MDRL) method</a:t>
            </a:r>
            <a:endParaRPr lang="en-US" sz="2800" b="1" dirty="0">
              <a:solidFill>
                <a:schemeClr val="tx1"/>
              </a:solidFill>
            </a:endParaRPr>
          </a:p>
        </p:txBody>
      </p:sp>
      <p:sp>
        <p:nvSpPr>
          <p:cNvPr id="2" name="Slide Number Placeholder 1">
            <a:extLst>
              <a:ext uri="{FF2B5EF4-FFF2-40B4-BE49-F238E27FC236}">
                <a16:creationId xmlns="" xmlns:a16="http://schemas.microsoft.com/office/drawing/2014/main" id="{6499CB60-4E37-4B07-AFD3-9C6D12CD6250}"/>
              </a:ext>
            </a:extLst>
          </p:cNvPr>
          <p:cNvSpPr>
            <a:spLocks noGrp="1"/>
          </p:cNvSpPr>
          <p:nvPr>
            <p:ph type="sldNum" sz="quarter" idx="12"/>
          </p:nvPr>
        </p:nvSpPr>
        <p:spPr>
          <a:xfrm>
            <a:off x="10352540" y="295729"/>
            <a:ext cx="838199" cy="767687"/>
          </a:xfrm>
        </p:spPr>
        <p:txBody>
          <a:bodyPr/>
          <a:lstStyle/>
          <a:p>
            <a:fld id="{A3D4C787-3065-42F2-A9F2-D2B064CC51A6}" type="slidenum">
              <a:rPr lang="en-US" smtClean="0"/>
              <a:t>8</a:t>
            </a:fld>
            <a:endParaRPr lang="en-US"/>
          </a:p>
        </p:txBody>
      </p:sp>
      <p:pic>
        <p:nvPicPr>
          <p:cNvPr id="8" name="Picture 7" descr="A screenshot of a cell phone&#10;&#10;Description automatically generated">
            <a:extLst>
              <a:ext uri="{FF2B5EF4-FFF2-40B4-BE49-F238E27FC236}">
                <a16:creationId xmlns="" xmlns:a16="http://schemas.microsoft.com/office/drawing/2014/main" id="{5983FF7C-377A-43E2-867E-49E3AF8D2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41" y="1426647"/>
            <a:ext cx="3773898" cy="4544977"/>
          </a:xfrm>
          <a:prstGeom prst="rect">
            <a:avLst/>
          </a:prstGeom>
        </p:spPr>
      </p:pic>
      <p:sp>
        <p:nvSpPr>
          <p:cNvPr id="9" name="TextBox 8">
            <a:extLst>
              <a:ext uri="{FF2B5EF4-FFF2-40B4-BE49-F238E27FC236}">
                <a16:creationId xmlns="" xmlns:a16="http://schemas.microsoft.com/office/drawing/2014/main" id="{A637F91F-214C-4841-AB41-776B2AA2FEA5}"/>
              </a:ext>
            </a:extLst>
          </p:cNvPr>
          <p:cNvSpPr txBox="1"/>
          <p:nvPr/>
        </p:nvSpPr>
        <p:spPr>
          <a:xfrm>
            <a:off x="1180941" y="6284686"/>
            <a:ext cx="3921266" cy="369332"/>
          </a:xfrm>
          <a:prstGeom prst="rect">
            <a:avLst/>
          </a:prstGeom>
          <a:noFill/>
        </p:spPr>
        <p:txBody>
          <a:bodyPr wrap="none" rtlCol="0">
            <a:spAutoFit/>
          </a:bodyPr>
          <a:lstStyle/>
          <a:p>
            <a:r>
              <a:rPr lang="en-US" dirty="0"/>
              <a:t>Fig 4. Flow chart of MLDR method</a:t>
            </a:r>
          </a:p>
        </p:txBody>
      </p:sp>
      <p:sp>
        <p:nvSpPr>
          <p:cNvPr id="38" name="TextBox 37">
            <a:extLst>
              <a:ext uri="{FF2B5EF4-FFF2-40B4-BE49-F238E27FC236}">
                <a16:creationId xmlns="" xmlns:a16="http://schemas.microsoft.com/office/drawing/2014/main" id="{10A4A217-E719-4C71-B76B-709E3AE46BA7}"/>
              </a:ext>
            </a:extLst>
          </p:cNvPr>
          <p:cNvSpPr txBox="1"/>
          <p:nvPr/>
        </p:nvSpPr>
        <p:spPr>
          <a:xfrm>
            <a:off x="7242670" y="6149397"/>
            <a:ext cx="3921267" cy="646331"/>
          </a:xfrm>
          <a:prstGeom prst="rect">
            <a:avLst/>
          </a:prstGeom>
          <a:noFill/>
        </p:spPr>
        <p:txBody>
          <a:bodyPr wrap="square" rtlCol="0">
            <a:spAutoFit/>
          </a:bodyPr>
          <a:lstStyle/>
          <a:p>
            <a:pPr algn="ctr"/>
            <a:r>
              <a:rPr lang="en-US" dirty="0"/>
              <a:t>Fig 5. CGH generation time based on different values of L</a:t>
            </a:r>
            <a:r>
              <a:rPr lang="en-US" baseline="-25000" dirty="0"/>
              <a:t>R</a:t>
            </a:r>
          </a:p>
        </p:txBody>
      </p:sp>
      <p:pic>
        <p:nvPicPr>
          <p:cNvPr id="4" name="Picture 3" descr="A screenshot of a cell phone&#10;&#10;Description automatically generated">
            <a:extLst>
              <a:ext uri="{FF2B5EF4-FFF2-40B4-BE49-F238E27FC236}">
                <a16:creationId xmlns="" xmlns:a16="http://schemas.microsoft.com/office/drawing/2014/main" id="{471E5A7F-0166-4381-B09F-13DE6F299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61" y="1028451"/>
            <a:ext cx="5258575" cy="4801098"/>
          </a:xfrm>
          <a:prstGeom prst="rect">
            <a:avLst/>
          </a:prstGeom>
        </p:spPr>
      </p:pic>
    </p:spTree>
    <p:extLst>
      <p:ext uri="{BB962C8B-B14F-4D97-AF65-F5344CB8AC3E}">
        <p14:creationId xmlns:p14="http://schemas.microsoft.com/office/powerpoint/2010/main" val="21763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732" y="299940"/>
            <a:ext cx="6319331" cy="609641"/>
          </a:xfrm>
        </p:spPr>
        <p:txBody>
          <a:bodyPr>
            <a:noAutofit/>
          </a:bodyPr>
          <a:lstStyle/>
          <a:p>
            <a:r>
              <a:rPr lang="en-US" sz="2800" b="1" dirty="0">
                <a:solidFill>
                  <a:schemeClr val="bg1"/>
                </a:solidFill>
              </a:rPr>
              <a:t>Result</a:t>
            </a:r>
          </a:p>
        </p:txBody>
      </p:sp>
      <p:graphicFrame>
        <p:nvGraphicFramePr>
          <p:cNvPr id="20" name="Table 19">
            <a:extLst>
              <a:ext uri="{FF2B5EF4-FFF2-40B4-BE49-F238E27FC236}">
                <a16:creationId xmlns="" xmlns:a16="http://schemas.microsoft.com/office/drawing/2014/main" id="{EFE92244-0A9A-4E33-8904-504C14CB0915}"/>
              </a:ext>
            </a:extLst>
          </p:cNvPr>
          <p:cNvGraphicFramePr>
            <a:graphicFrameLocks noGrp="1"/>
          </p:cNvGraphicFramePr>
          <p:nvPr>
            <p:extLst>
              <p:ext uri="{D42A27DB-BD31-4B8C-83A1-F6EECF244321}">
                <p14:modId xmlns:p14="http://schemas.microsoft.com/office/powerpoint/2010/main" val="4133155118"/>
              </p:ext>
            </p:extLst>
          </p:nvPr>
        </p:nvGraphicFramePr>
        <p:xfrm>
          <a:off x="6699051" y="1372045"/>
          <a:ext cx="5144605" cy="5378792"/>
        </p:xfrm>
        <a:graphic>
          <a:graphicData uri="http://schemas.openxmlformats.org/drawingml/2006/table">
            <a:tbl>
              <a:tblPr firstRow="1" bandRow="1">
                <a:tableStyleId>{8EC20E35-A176-4012-BC5E-935CFFF8708E}</a:tableStyleId>
              </a:tblPr>
              <a:tblGrid>
                <a:gridCol w="1377452">
                  <a:extLst>
                    <a:ext uri="{9D8B030D-6E8A-4147-A177-3AD203B41FA5}">
                      <a16:colId xmlns="" xmlns:a16="http://schemas.microsoft.com/office/drawing/2014/main" val="1797161787"/>
                    </a:ext>
                  </a:extLst>
                </a:gridCol>
                <a:gridCol w="2423012">
                  <a:extLst>
                    <a:ext uri="{9D8B030D-6E8A-4147-A177-3AD203B41FA5}">
                      <a16:colId xmlns="" xmlns:a16="http://schemas.microsoft.com/office/drawing/2014/main" val="1368802774"/>
                    </a:ext>
                  </a:extLst>
                </a:gridCol>
                <a:gridCol w="1344141">
                  <a:extLst>
                    <a:ext uri="{9D8B030D-6E8A-4147-A177-3AD203B41FA5}">
                      <a16:colId xmlns="" xmlns:a16="http://schemas.microsoft.com/office/drawing/2014/main" val="3460822266"/>
                    </a:ext>
                  </a:extLst>
                </a:gridCol>
              </a:tblGrid>
              <a:tr h="565135">
                <a:tc gridSpan="2">
                  <a:txBody>
                    <a:bodyPr/>
                    <a:lstStyle/>
                    <a:p>
                      <a:pPr algn="ctr">
                        <a:lnSpc>
                          <a:spcPct val="150000"/>
                        </a:lnSpc>
                      </a:pPr>
                      <a:r>
                        <a:rPr lang="en-US" sz="1800" dirty="0">
                          <a:latin typeface="Times New Roman" panose="02020603050405020304" pitchFamily="18" charset="0"/>
                          <a:cs typeface="Times New Roman" panose="02020603050405020304" pitchFamily="18" charset="0"/>
                        </a:rPr>
                        <a:t>Scene 1</a:t>
                      </a:r>
                      <a:endParaRPr lang="en-US" sz="18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800" dirty="0">
                          <a:latin typeface="Times New Roman" panose="02020603050405020304" pitchFamily="18" charset="0"/>
                          <a:cs typeface="Times New Roman" panose="02020603050405020304" pitchFamily="18" charset="0"/>
                        </a:rPr>
                        <a:t>Calculation time(sec.)</a:t>
                      </a:r>
                      <a:endParaRPr lang="en-US" sz="18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tc>
                <a:extLst>
                  <a:ext uri="{0D108BD9-81ED-4DB2-BD59-A6C34878D82A}">
                    <a16:rowId xmlns="" xmlns:a16="http://schemas.microsoft.com/office/drawing/2014/main" val="1264317395"/>
                  </a:ext>
                </a:extLst>
              </a:tr>
              <a:tr h="427700">
                <a:tc rowSpan="6">
                  <a:txBody>
                    <a:bodyPr/>
                    <a:lstStyle/>
                    <a:p>
                      <a:pPr>
                        <a:lnSpc>
                          <a:spcPct val="150000"/>
                        </a:lnSpc>
                      </a:pPr>
                      <a:r>
                        <a:rPr lang="en-US" sz="1600" dirty="0">
                          <a:latin typeface="Times New Roman" panose="02020603050405020304" pitchFamily="18" charset="0"/>
                          <a:cs typeface="Times New Roman" panose="02020603050405020304" pitchFamily="18" charset="0"/>
                        </a:rPr>
                        <a:t>Conventional M-Method</a:t>
                      </a:r>
                      <a:endParaRPr lang="en-US" sz="16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a:txBody>
                    <a:bodyPr/>
                    <a:lstStyle/>
                    <a:p>
                      <a:pPr>
                        <a:lnSpc>
                          <a:spcPct val="150000"/>
                        </a:lnSpc>
                      </a:pPr>
                      <a:r>
                        <a:rPr lang="en-US" sz="1800" dirty="0">
                          <a:latin typeface="Times New Roman" panose="02020603050405020304" pitchFamily="18" charset="0"/>
                          <a:cs typeface="Times New Roman" panose="02020603050405020304" pitchFamily="18" charset="0"/>
                        </a:rPr>
                        <a:t>2 WRPs ∕ color × 3 </a:t>
                      </a:r>
                      <a:endParaRPr lang="en-US" sz="18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a:txBody>
                    <a:bodyPr/>
                    <a:lstStyle/>
                    <a:p>
                      <a:pPr algn="ctr" fontAlgn="b"/>
                      <a:r>
                        <a:rPr lang="en-US" sz="1800" b="0" i="0" u="none" strike="noStrike">
                          <a:solidFill>
                            <a:schemeClr val="bg1"/>
                          </a:solidFill>
                          <a:effectLst/>
                          <a:latin typeface="Calibri" panose="020F0502020204030204" pitchFamily="34" charset="0"/>
                        </a:rPr>
                        <a:t>139.8135</a:t>
                      </a:r>
                    </a:p>
                  </a:txBody>
                  <a:tcPr marL="9525" marR="9525" marT="9525" marB="0" anchor="ctr"/>
                </a:tc>
                <a:extLst>
                  <a:ext uri="{0D108BD9-81ED-4DB2-BD59-A6C34878D82A}">
                    <a16:rowId xmlns="" xmlns:a16="http://schemas.microsoft.com/office/drawing/2014/main" val="1065800644"/>
                  </a:ext>
                </a:extLst>
              </a:tr>
              <a:tr h="427700">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4 WRPs ∕ color × 3</a:t>
                      </a:r>
                      <a:endParaRPr lang="en-US" sz="18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a:txBody>
                    <a:bodyPr/>
                    <a:lstStyle/>
                    <a:p>
                      <a:pPr algn="ctr" fontAlgn="b"/>
                      <a:r>
                        <a:rPr lang="en-US" sz="1800" b="0" i="0" u="none" strike="noStrike">
                          <a:solidFill>
                            <a:schemeClr val="bg1"/>
                          </a:solidFill>
                          <a:effectLst/>
                          <a:latin typeface="Calibri" panose="020F0502020204030204" pitchFamily="34" charset="0"/>
                        </a:rPr>
                        <a:t>136.7195</a:t>
                      </a:r>
                    </a:p>
                  </a:txBody>
                  <a:tcPr marL="9525" marR="9525" marT="9525" marB="0" anchor="ctr"/>
                </a:tc>
                <a:extLst>
                  <a:ext uri="{0D108BD9-81ED-4DB2-BD59-A6C34878D82A}">
                    <a16:rowId xmlns="" xmlns:a16="http://schemas.microsoft.com/office/drawing/2014/main" val="3347541263"/>
                  </a:ext>
                </a:extLst>
              </a:tr>
              <a:tr h="427700">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8 WRPs ∕ color × 3 </a:t>
                      </a:r>
                      <a:endParaRPr lang="en-US" sz="1800" b="1"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a:txBody>
                    <a:bodyPr/>
                    <a:lstStyle/>
                    <a:p>
                      <a:pPr algn="ctr" fontAlgn="b"/>
                      <a:r>
                        <a:rPr lang="en-US" sz="1800" b="1" i="0" u="none" strike="noStrike" dirty="0">
                          <a:solidFill>
                            <a:schemeClr val="bg1"/>
                          </a:solidFill>
                          <a:effectLst/>
                          <a:latin typeface="Calibri" panose="020F0502020204030204" pitchFamily="34" charset="0"/>
                        </a:rPr>
                        <a:t>130.4805</a:t>
                      </a:r>
                    </a:p>
                  </a:txBody>
                  <a:tcPr marL="9525" marR="9525" marT="9525" marB="0" anchor="ctr"/>
                </a:tc>
                <a:extLst>
                  <a:ext uri="{0D108BD9-81ED-4DB2-BD59-A6C34878D82A}">
                    <a16:rowId xmlns="" xmlns:a16="http://schemas.microsoft.com/office/drawing/2014/main" val="1804782644"/>
                  </a:ext>
                </a:extLst>
              </a:tr>
              <a:tr h="427700">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16 WRPs ∕ color x 3</a:t>
                      </a:r>
                    </a:p>
                  </a:txBody>
                  <a:tcPr marL="106565" marR="106565" marT="53282" marB="53282" anchor="ctr"/>
                </a:tc>
                <a:tc>
                  <a:txBody>
                    <a:bodyPr/>
                    <a:lstStyle/>
                    <a:p>
                      <a:pPr algn="ctr" fontAlgn="b"/>
                      <a:r>
                        <a:rPr lang="en-US" sz="1800" b="0" i="0" u="none" strike="noStrike">
                          <a:solidFill>
                            <a:schemeClr val="bg1"/>
                          </a:solidFill>
                          <a:effectLst/>
                          <a:latin typeface="Calibri" panose="020F0502020204030204" pitchFamily="34" charset="0"/>
                        </a:rPr>
                        <a:t>131.4405</a:t>
                      </a:r>
                    </a:p>
                  </a:txBody>
                  <a:tcPr marL="9525" marR="9525" marT="9525" marB="0" anchor="ctr"/>
                </a:tc>
                <a:extLst>
                  <a:ext uri="{0D108BD9-81ED-4DB2-BD59-A6C34878D82A}">
                    <a16:rowId xmlns="" xmlns:a16="http://schemas.microsoft.com/office/drawing/2014/main" val="2192825065"/>
                  </a:ext>
                </a:extLst>
              </a:tr>
              <a:tr h="427700">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32 WRPs ∕ color ×3 </a:t>
                      </a:r>
                    </a:p>
                  </a:txBody>
                  <a:tcPr marL="106565" marR="106565" marT="53282" marB="53282" anchor="ctr"/>
                </a:tc>
                <a:tc>
                  <a:txBody>
                    <a:bodyPr/>
                    <a:lstStyle/>
                    <a:p>
                      <a:pPr algn="ctr" fontAlgn="b"/>
                      <a:r>
                        <a:rPr lang="en-US" sz="1800" b="0" i="0" u="none" strike="noStrike">
                          <a:solidFill>
                            <a:schemeClr val="bg1"/>
                          </a:solidFill>
                          <a:effectLst/>
                          <a:latin typeface="Calibri" panose="020F0502020204030204" pitchFamily="34" charset="0"/>
                        </a:rPr>
                        <a:t>179.0325</a:t>
                      </a:r>
                    </a:p>
                  </a:txBody>
                  <a:tcPr marL="9525" marR="9525" marT="9525" marB="0" anchor="ctr"/>
                </a:tc>
                <a:extLst>
                  <a:ext uri="{0D108BD9-81ED-4DB2-BD59-A6C34878D82A}">
                    <a16:rowId xmlns="" xmlns:a16="http://schemas.microsoft.com/office/drawing/2014/main" val="2805078242"/>
                  </a:ext>
                </a:extLst>
              </a:tr>
              <a:tr h="427700">
                <a:tc vMerge="1">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64 WRPs ∕ color × 3</a:t>
                      </a:r>
                    </a:p>
                  </a:txBody>
                  <a:tcPr marL="106565" marR="106565" marT="53282" marB="53282" anchor="ctr"/>
                </a:tc>
                <a:tc>
                  <a:txBody>
                    <a:bodyPr/>
                    <a:lstStyle/>
                    <a:p>
                      <a:pPr algn="ctr" fontAlgn="b"/>
                      <a:r>
                        <a:rPr lang="en-US" sz="1800" b="0" i="0" u="none" strike="noStrike" dirty="0">
                          <a:solidFill>
                            <a:schemeClr val="bg1"/>
                          </a:solidFill>
                          <a:effectLst/>
                          <a:latin typeface="Calibri" panose="020F0502020204030204" pitchFamily="34" charset="0"/>
                        </a:rPr>
                        <a:t>195.0185</a:t>
                      </a:r>
                    </a:p>
                  </a:txBody>
                  <a:tcPr marL="9525" marR="9525" marT="9525" marB="0" anchor="ctr"/>
                </a:tc>
                <a:extLst>
                  <a:ext uri="{0D108BD9-81ED-4DB2-BD59-A6C34878D82A}">
                    <a16:rowId xmlns="" xmlns:a16="http://schemas.microsoft.com/office/drawing/2014/main" val="583087491"/>
                  </a:ext>
                </a:extLst>
              </a:tr>
              <a:tr h="758903">
                <a:tc>
                  <a:txBody>
                    <a:bodyPr/>
                    <a:lstStyle/>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MLDR</a:t>
                      </a:r>
                      <a:r>
                        <a:rPr lang="en-US" sz="1600" dirty="0">
                          <a:latin typeface="Times New Roman" panose="02020603050405020304" pitchFamily="18" charset="0"/>
                          <a:cs typeface="Times New Roman" panose="02020603050405020304" pitchFamily="18" charset="0"/>
                        </a:rPr>
                        <a:t> method</a:t>
                      </a:r>
                      <a:endParaRPr lang="en-US" sz="1600" dirty="0">
                        <a:solidFill>
                          <a:schemeClr val="tx1"/>
                        </a:solidFill>
                        <a:latin typeface="Times New Roman" panose="02020603050405020304" pitchFamily="18" charset="0"/>
                        <a:cs typeface="Times New Roman" panose="02020603050405020304" pitchFamily="18" charset="0"/>
                      </a:endParaRPr>
                    </a:p>
                  </a:txBody>
                  <a:tcPr marL="106565" marR="106565" marT="53282" marB="53282"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4 WRPs (Red)</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2 WRPS(Green)</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bg1"/>
                          </a:solidFill>
                          <a:latin typeface="Times New Roman" panose="02020603050405020304" pitchFamily="18" charset="0"/>
                          <a:cs typeface="Times New Roman" panose="02020603050405020304" pitchFamily="18" charset="0"/>
                        </a:rPr>
                        <a:t>3 WRPS (blue)</a:t>
                      </a:r>
                    </a:p>
                  </a:txBody>
                  <a:tcPr marL="106565" marR="106565" marT="53282" marB="53282"/>
                </a:tc>
                <a:tc>
                  <a:txBody>
                    <a:bodyPr/>
                    <a:lstStyle/>
                    <a:p>
                      <a:pPr algn="ctr" fontAlgn="b"/>
                      <a:r>
                        <a:rPr lang="en-US" sz="1800" b="1" i="0" u="none" strike="noStrike" dirty="0">
                          <a:solidFill>
                            <a:schemeClr val="bg1"/>
                          </a:solidFill>
                          <a:effectLst/>
                          <a:latin typeface="Calibri" panose="020F0502020204030204" pitchFamily="34" charset="0"/>
                        </a:rPr>
                        <a:t>93.441</a:t>
                      </a:r>
                    </a:p>
                  </a:txBody>
                  <a:tcPr marL="9525" marR="9525" marT="9525" marB="0" anchor="ctr"/>
                </a:tc>
                <a:extLst>
                  <a:ext uri="{0D108BD9-81ED-4DB2-BD59-A6C34878D82A}">
                    <a16:rowId xmlns="" xmlns:a16="http://schemas.microsoft.com/office/drawing/2014/main" val="2736720796"/>
                  </a:ext>
                </a:extLst>
              </a:tr>
            </a:tbl>
          </a:graphicData>
        </a:graphic>
      </p:graphicFrame>
      <p:sp>
        <p:nvSpPr>
          <p:cNvPr id="3" name="Slide Number Placeholder 2">
            <a:extLst>
              <a:ext uri="{FF2B5EF4-FFF2-40B4-BE49-F238E27FC236}">
                <a16:creationId xmlns="" xmlns:a16="http://schemas.microsoft.com/office/drawing/2014/main" id="{4DEFA228-FCC7-4317-8E43-33EA15FE8E58}"/>
              </a:ext>
            </a:extLst>
          </p:cNvPr>
          <p:cNvSpPr>
            <a:spLocks noGrp="1"/>
          </p:cNvSpPr>
          <p:nvPr>
            <p:ph type="sldNum" sz="quarter" idx="12"/>
          </p:nvPr>
        </p:nvSpPr>
        <p:spPr/>
        <p:txBody>
          <a:bodyPr/>
          <a:lstStyle/>
          <a:p>
            <a:fld id="{A3D4C787-3065-42F2-A9F2-D2B064CC51A6}" type="slidenum">
              <a:rPr lang="en-US" smtClean="0"/>
              <a:t>9</a:t>
            </a:fld>
            <a:endParaRPr lang="en-US"/>
          </a:p>
        </p:txBody>
      </p:sp>
      <p:sp>
        <p:nvSpPr>
          <p:cNvPr id="21" name="TextBox 20">
            <a:extLst>
              <a:ext uri="{FF2B5EF4-FFF2-40B4-BE49-F238E27FC236}">
                <a16:creationId xmlns="" xmlns:a16="http://schemas.microsoft.com/office/drawing/2014/main" id="{A509908D-17AC-4361-B5A6-D2E68E47940A}"/>
              </a:ext>
            </a:extLst>
          </p:cNvPr>
          <p:cNvSpPr txBox="1"/>
          <p:nvPr/>
        </p:nvSpPr>
        <p:spPr>
          <a:xfrm>
            <a:off x="598732" y="5973285"/>
            <a:ext cx="5497268" cy="584775"/>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Fig. 5 : Reconstructed image for Scene 1- cactus, toy and hen - using a) conventional M-WRP b) MLDR method</a:t>
            </a:r>
          </a:p>
        </p:txBody>
      </p:sp>
      <p:sp>
        <p:nvSpPr>
          <p:cNvPr id="23" name="TextBox 22">
            <a:extLst>
              <a:ext uri="{FF2B5EF4-FFF2-40B4-BE49-F238E27FC236}">
                <a16:creationId xmlns="" xmlns:a16="http://schemas.microsoft.com/office/drawing/2014/main" id="{796B1F4F-2D98-4991-815D-DD5EEE67DA9A}"/>
              </a:ext>
            </a:extLst>
          </p:cNvPr>
          <p:cNvSpPr txBox="1"/>
          <p:nvPr/>
        </p:nvSpPr>
        <p:spPr>
          <a:xfrm>
            <a:off x="2277614" y="5456561"/>
            <a:ext cx="2102586"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a) M-WRP</a:t>
            </a:r>
          </a:p>
        </p:txBody>
      </p:sp>
      <p:sp>
        <p:nvSpPr>
          <p:cNvPr id="24" name="TextBox 23">
            <a:extLst>
              <a:ext uri="{FF2B5EF4-FFF2-40B4-BE49-F238E27FC236}">
                <a16:creationId xmlns="" xmlns:a16="http://schemas.microsoft.com/office/drawing/2014/main" id="{256524C6-62FA-4D5D-BEFF-7AF4AEB27B7E}"/>
              </a:ext>
            </a:extLst>
          </p:cNvPr>
          <p:cNvSpPr txBox="1"/>
          <p:nvPr/>
        </p:nvSpPr>
        <p:spPr>
          <a:xfrm>
            <a:off x="4462282" y="5410641"/>
            <a:ext cx="2154686"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b) MLDR method</a:t>
            </a:r>
          </a:p>
        </p:txBody>
      </p:sp>
      <p:grpSp>
        <p:nvGrpSpPr>
          <p:cNvPr id="10" name="Group 9">
            <a:extLst>
              <a:ext uri="{FF2B5EF4-FFF2-40B4-BE49-F238E27FC236}">
                <a16:creationId xmlns="" xmlns:a16="http://schemas.microsoft.com/office/drawing/2014/main" id="{75F19ADC-8A55-4FDB-A18A-FF5E05B353A1}"/>
              </a:ext>
            </a:extLst>
          </p:cNvPr>
          <p:cNvGrpSpPr/>
          <p:nvPr/>
        </p:nvGrpSpPr>
        <p:grpSpPr>
          <a:xfrm>
            <a:off x="2194560" y="1454547"/>
            <a:ext cx="4422408" cy="3919311"/>
            <a:chOff x="1338979" y="1454547"/>
            <a:chExt cx="5277989" cy="4171857"/>
          </a:xfrm>
        </p:grpSpPr>
        <p:pic>
          <p:nvPicPr>
            <p:cNvPr id="25" name="Picture 24" descr="A blurry image in a dark room&#10;&#10;Description automatically generated">
              <a:extLst>
                <a:ext uri="{FF2B5EF4-FFF2-40B4-BE49-F238E27FC236}">
                  <a16:creationId xmlns="" xmlns:a16="http://schemas.microsoft.com/office/drawing/2014/main" id="{4BD09BBF-E429-48B2-99B1-8B489C298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68623" y="2232297"/>
              <a:ext cx="1361031" cy="2608485"/>
            </a:xfrm>
            <a:prstGeom prst="rect">
              <a:avLst/>
            </a:prstGeom>
          </p:spPr>
        </p:pic>
        <p:pic>
          <p:nvPicPr>
            <p:cNvPr id="26" name="Picture 25" descr="A picture containing dark&#10;&#10;Description automatically generated">
              <a:extLst>
                <a:ext uri="{FF2B5EF4-FFF2-40B4-BE49-F238E27FC236}">
                  <a16:creationId xmlns="" xmlns:a16="http://schemas.microsoft.com/office/drawing/2014/main" id="{11A3949C-6B33-4750-9546-C39FBD6B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962706" y="3641646"/>
              <a:ext cx="1361031" cy="2608485"/>
            </a:xfrm>
            <a:prstGeom prst="rect">
              <a:avLst/>
            </a:prstGeom>
          </p:spPr>
        </p:pic>
        <p:pic>
          <p:nvPicPr>
            <p:cNvPr id="27" name="Picture 26" descr="A blurry image of a red light&#10;&#10;Description automatically generated">
              <a:extLst>
                <a:ext uri="{FF2B5EF4-FFF2-40B4-BE49-F238E27FC236}">
                  <a16:creationId xmlns="" xmlns:a16="http://schemas.microsoft.com/office/drawing/2014/main" id="{DD1C9F04-F198-4823-8010-C5D1103DB8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968623" y="833853"/>
              <a:ext cx="1361031" cy="2608486"/>
            </a:xfrm>
            <a:prstGeom prst="rect">
              <a:avLst/>
            </a:prstGeom>
          </p:spPr>
        </p:pic>
        <p:pic>
          <p:nvPicPr>
            <p:cNvPr id="28" name="Picture 27" descr="A picture containing dark&#10;&#10;Description automatically generated">
              <a:extLst>
                <a:ext uri="{FF2B5EF4-FFF2-40B4-BE49-F238E27FC236}">
                  <a16:creationId xmlns="" xmlns:a16="http://schemas.microsoft.com/office/drawing/2014/main" id="{450C0B2F-EB3F-4ED4-8C25-AC536528B3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635948" y="3633557"/>
              <a:ext cx="1357901" cy="2604138"/>
            </a:xfrm>
            <a:prstGeom prst="rect">
              <a:avLst/>
            </a:prstGeom>
          </p:spPr>
        </p:pic>
        <p:pic>
          <p:nvPicPr>
            <p:cNvPr id="29" name="Picture 28" descr="A close up of a red light in a dark room&#10;&#10;Description automatically generated">
              <a:extLst>
                <a:ext uri="{FF2B5EF4-FFF2-40B4-BE49-F238E27FC236}">
                  <a16:creationId xmlns="" xmlns:a16="http://schemas.microsoft.com/office/drawing/2014/main" id="{4E56E182-DE31-4EFF-A18D-9C8A5A4A78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4635948" y="831428"/>
              <a:ext cx="1357901" cy="2604139"/>
            </a:xfrm>
            <a:prstGeom prst="rect">
              <a:avLst/>
            </a:prstGeom>
          </p:spPr>
        </p:pic>
        <p:pic>
          <p:nvPicPr>
            <p:cNvPr id="30" name="Picture 29" descr="A blurry image of a red light&#10;&#10;Description automatically generated">
              <a:extLst>
                <a:ext uri="{FF2B5EF4-FFF2-40B4-BE49-F238E27FC236}">
                  <a16:creationId xmlns="" xmlns:a16="http://schemas.microsoft.com/office/drawing/2014/main" id="{8856C5E6-0859-48DA-AE0E-317C691F75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4635947" y="2218640"/>
              <a:ext cx="1357902" cy="2604139"/>
            </a:xfrm>
            <a:prstGeom prst="rect">
              <a:avLst/>
            </a:prstGeom>
          </p:spPr>
        </p:pic>
        <p:sp>
          <p:nvSpPr>
            <p:cNvPr id="31" name="Oval 30">
              <a:extLst>
                <a:ext uri="{FF2B5EF4-FFF2-40B4-BE49-F238E27FC236}">
                  <a16:creationId xmlns="" xmlns:a16="http://schemas.microsoft.com/office/drawing/2014/main" id="{26D3BC68-2686-4980-976D-1895195FC68A}"/>
                </a:ext>
              </a:extLst>
            </p:cNvPr>
            <p:cNvSpPr/>
            <p:nvPr/>
          </p:nvSpPr>
          <p:spPr>
            <a:xfrm>
              <a:off x="2240897" y="1684727"/>
              <a:ext cx="772885" cy="1122978"/>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Oval 31">
              <a:extLst>
                <a:ext uri="{FF2B5EF4-FFF2-40B4-BE49-F238E27FC236}">
                  <a16:creationId xmlns="" xmlns:a16="http://schemas.microsoft.com/office/drawing/2014/main" id="{670BB72A-04A2-420E-B3BC-879E3D0DE44B}"/>
                </a:ext>
              </a:extLst>
            </p:cNvPr>
            <p:cNvSpPr/>
            <p:nvPr/>
          </p:nvSpPr>
          <p:spPr>
            <a:xfrm>
              <a:off x="4896541" y="1708042"/>
              <a:ext cx="773251" cy="1075474"/>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Oval 32">
              <a:extLst>
                <a:ext uri="{FF2B5EF4-FFF2-40B4-BE49-F238E27FC236}">
                  <a16:creationId xmlns="" xmlns:a16="http://schemas.microsoft.com/office/drawing/2014/main" id="{0042A1BB-8086-40F7-93FE-D348EB6EFE4A}"/>
                </a:ext>
              </a:extLst>
            </p:cNvPr>
            <p:cNvSpPr/>
            <p:nvPr/>
          </p:nvSpPr>
          <p:spPr>
            <a:xfrm>
              <a:off x="1594197" y="3235301"/>
              <a:ext cx="725565" cy="87770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Oval 33">
              <a:extLst>
                <a:ext uri="{FF2B5EF4-FFF2-40B4-BE49-F238E27FC236}">
                  <a16:creationId xmlns="" xmlns:a16="http://schemas.microsoft.com/office/drawing/2014/main" id="{A8420455-DC9E-4A0A-84BC-0CA8290E8BBB}"/>
                </a:ext>
              </a:extLst>
            </p:cNvPr>
            <p:cNvSpPr/>
            <p:nvPr/>
          </p:nvSpPr>
          <p:spPr>
            <a:xfrm>
              <a:off x="4283335" y="3214777"/>
              <a:ext cx="725565" cy="87770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Oval 34">
              <a:extLst>
                <a:ext uri="{FF2B5EF4-FFF2-40B4-BE49-F238E27FC236}">
                  <a16:creationId xmlns="" xmlns:a16="http://schemas.microsoft.com/office/drawing/2014/main" id="{8C7C2951-FB7C-4866-8D40-0A5ED6AAC4BB}"/>
                </a:ext>
              </a:extLst>
            </p:cNvPr>
            <p:cNvSpPr/>
            <p:nvPr/>
          </p:nvSpPr>
          <p:spPr>
            <a:xfrm>
              <a:off x="5669792" y="4265373"/>
              <a:ext cx="535921" cy="544357"/>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Oval 35">
              <a:extLst>
                <a:ext uri="{FF2B5EF4-FFF2-40B4-BE49-F238E27FC236}">
                  <a16:creationId xmlns="" xmlns:a16="http://schemas.microsoft.com/office/drawing/2014/main" id="{DFDA5BA3-90A1-4963-BB02-DAF29E1E1C1F}"/>
                </a:ext>
              </a:extLst>
            </p:cNvPr>
            <p:cNvSpPr/>
            <p:nvPr/>
          </p:nvSpPr>
          <p:spPr>
            <a:xfrm>
              <a:off x="2975697" y="4292385"/>
              <a:ext cx="535921" cy="544357"/>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13" name="Picture 12">
            <a:extLst>
              <a:ext uri="{FF2B5EF4-FFF2-40B4-BE49-F238E27FC236}">
                <a16:creationId xmlns="" xmlns:a16="http://schemas.microsoft.com/office/drawing/2014/main" id="{BDD4B944-7144-47CA-BA53-571DE9F8BE62}"/>
              </a:ext>
            </a:extLst>
          </p:cNvPr>
          <p:cNvPicPr>
            <a:picLocks noChangeAspect="1"/>
          </p:cNvPicPr>
          <p:nvPr/>
        </p:nvPicPr>
        <p:blipFill rotWithShape="1">
          <a:blip r:embed="rId9">
            <a:extLst>
              <a:ext uri="{28A0092B-C50C-407E-A947-70E740481C1C}">
                <a14:useLocalDpi xmlns:a14="http://schemas.microsoft.com/office/drawing/2010/main" val="0"/>
              </a:ext>
            </a:extLst>
          </a:blip>
          <a:srcRect l="39447" t="16832" r="40416" b="65243"/>
          <a:stretch/>
        </p:blipFill>
        <p:spPr>
          <a:xfrm rot="16200000">
            <a:off x="536429" y="2430124"/>
            <a:ext cx="1239467" cy="1967254"/>
          </a:xfrm>
          <a:prstGeom prst="rect">
            <a:avLst/>
          </a:prstGeom>
        </p:spPr>
      </p:pic>
      <p:sp>
        <p:nvSpPr>
          <p:cNvPr id="39" name="TextBox 38">
            <a:extLst>
              <a:ext uri="{FF2B5EF4-FFF2-40B4-BE49-F238E27FC236}">
                <a16:creationId xmlns="" xmlns:a16="http://schemas.microsoft.com/office/drawing/2014/main" id="{E31820C7-142E-46DC-9833-AE0FA2ED61BC}"/>
              </a:ext>
            </a:extLst>
          </p:cNvPr>
          <p:cNvSpPr txBox="1"/>
          <p:nvPr/>
        </p:nvSpPr>
        <p:spPr>
          <a:xfrm>
            <a:off x="348261" y="3996581"/>
            <a:ext cx="1693663" cy="338554"/>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Original Image</a:t>
            </a:r>
          </a:p>
        </p:txBody>
      </p:sp>
    </p:spTree>
    <p:extLst>
      <p:ext uri="{BB962C8B-B14F-4D97-AF65-F5344CB8AC3E}">
        <p14:creationId xmlns:p14="http://schemas.microsoft.com/office/powerpoint/2010/main" val="51516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61438A4A20112C48A3253E31BEA702AD" ma:contentTypeVersion="2" ma:contentTypeDescription="새 문서를 만듭니다." ma:contentTypeScope="" ma:versionID="46c56f30efd829915f5dd6459752815e">
  <xsd:schema xmlns:xsd="http://www.w3.org/2001/XMLSchema" xmlns:xs="http://www.w3.org/2001/XMLSchema" xmlns:p="http://schemas.microsoft.com/office/2006/metadata/properties" xmlns:ns3="0931cfd5-dadd-4808-a8a7-81d89d0f5cc3" targetNamespace="http://schemas.microsoft.com/office/2006/metadata/properties" ma:root="true" ma:fieldsID="69ddbc79b2a6cf31025cfcb0829ea3cd" ns3:_="">
    <xsd:import namespace="0931cfd5-dadd-4808-a8a7-81d89d0f5cc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31cfd5-dadd-4808-a8a7-81d89d0f5c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9DF54A-1EE3-4480-B1BB-9D5F715BF4CF}">
  <ds:schemaRefs>
    <ds:schemaRef ds:uri="http://schemas.microsoft.com/sharepoint/v3/contenttype/forms"/>
  </ds:schemaRefs>
</ds:datastoreItem>
</file>

<file path=customXml/itemProps2.xml><?xml version="1.0" encoding="utf-8"?>
<ds:datastoreItem xmlns:ds="http://schemas.openxmlformats.org/officeDocument/2006/customXml" ds:itemID="{453265C8-BEFB-43C0-882A-F0E28293E662}">
  <ds:schemaRefs>
    <ds:schemaRef ds:uri="http://schemas.openxmlformats.org/package/2006/metadata/core-properties"/>
    <ds:schemaRef ds:uri="http://purl.org/dc/dcmitype/"/>
    <ds:schemaRef ds:uri="http://schemas.microsoft.com/office/2006/documentManagement/types"/>
    <ds:schemaRef ds:uri="http://purl.org/dc/elements/1.1/"/>
    <ds:schemaRef ds:uri="0931cfd5-dadd-4808-a8a7-81d89d0f5cc3"/>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AABB0DA-8B99-4155-B5D6-0D0613DB42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31cfd5-dadd-4808-a8a7-81d89d0f5c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4463</TotalTime>
  <Words>2685</Words>
  <Application>Microsoft Office PowerPoint</Application>
  <PresentationFormat>Widescreen</PresentationFormat>
  <Paragraphs>544</Paragraphs>
  <Slides>28</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8" baseType="lpstr">
      <vt:lpstr>Adobe Garamond Pro Bold</vt:lpstr>
      <vt:lpstr>맑은 고딕</vt:lpstr>
      <vt:lpstr>Arial</vt:lpstr>
      <vt:lpstr>Calibri</vt:lpstr>
      <vt:lpstr>Century Gothic</vt:lpstr>
      <vt:lpstr>Franklin Gothic Medium Cond</vt:lpstr>
      <vt:lpstr>Times New Roman</vt:lpstr>
      <vt:lpstr>Wingdings 3</vt:lpstr>
      <vt:lpstr>Ion</vt:lpstr>
      <vt:lpstr>Equation</vt:lpstr>
      <vt:lpstr>Faster hologram generation by using Max-Length-Depth-Range method</vt:lpstr>
      <vt:lpstr>Table of contents</vt:lpstr>
      <vt:lpstr>Introduction</vt:lpstr>
      <vt:lpstr>Wavefront recording plane (WRP) method</vt:lpstr>
      <vt:lpstr>Multiple Wavefront recording plane (M-WRP) method</vt:lpstr>
      <vt:lpstr>Motivation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Wavefront recording plane (WRP)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Faster hologram generation by using Max- Depth-Range-Length method</dc:title>
  <dc:creator>Islam Md Sifatul</dc:creator>
  <cp:lastModifiedBy>User</cp:lastModifiedBy>
  <cp:revision>95</cp:revision>
  <cp:lastPrinted>2019-08-26T01:23:42Z</cp:lastPrinted>
  <dcterms:created xsi:type="dcterms:W3CDTF">2019-08-14T07:50:23Z</dcterms:created>
  <dcterms:modified xsi:type="dcterms:W3CDTF">2019-08-29T06:23:00Z</dcterms:modified>
</cp:coreProperties>
</file>